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5" r:id="rId4"/>
    <p:sldMasterId id="2147483648" r:id="rId5"/>
  </p:sldMasterIdLst>
  <p:notesMasterIdLst>
    <p:notesMasterId r:id="rId42"/>
  </p:notesMasterIdLst>
  <p:sldIdLst>
    <p:sldId id="256" r:id="rId6"/>
    <p:sldId id="258" r:id="rId7"/>
    <p:sldId id="264" r:id="rId8"/>
    <p:sldId id="295" r:id="rId9"/>
    <p:sldId id="257" r:id="rId10"/>
    <p:sldId id="265" r:id="rId11"/>
    <p:sldId id="266" r:id="rId12"/>
    <p:sldId id="267" r:id="rId13"/>
    <p:sldId id="268" r:id="rId14"/>
    <p:sldId id="271" r:id="rId15"/>
    <p:sldId id="272" r:id="rId16"/>
    <p:sldId id="273" r:id="rId17"/>
    <p:sldId id="278" r:id="rId18"/>
    <p:sldId id="274" r:id="rId19"/>
    <p:sldId id="275" r:id="rId20"/>
    <p:sldId id="276" r:id="rId21"/>
    <p:sldId id="279" r:id="rId22"/>
    <p:sldId id="277" r:id="rId23"/>
    <p:sldId id="269" r:id="rId24"/>
    <p:sldId id="280" r:id="rId25"/>
    <p:sldId id="281" r:id="rId26"/>
    <p:sldId id="282" r:id="rId27"/>
    <p:sldId id="291" r:id="rId28"/>
    <p:sldId id="296" r:id="rId29"/>
    <p:sldId id="283" r:id="rId30"/>
    <p:sldId id="284" r:id="rId31"/>
    <p:sldId id="285" r:id="rId32"/>
    <p:sldId id="287" r:id="rId33"/>
    <p:sldId id="286" r:id="rId34"/>
    <p:sldId id="288" r:id="rId35"/>
    <p:sldId id="289" r:id="rId36"/>
    <p:sldId id="290" r:id="rId37"/>
    <p:sldId id="293" r:id="rId38"/>
    <p:sldId id="294" r:id="rId39"/>
    <p:sldId id="259" r:id="rId40"/>
    <p:sldId id="263"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12747A"/>
    <a:srgbClr val="37262D"/>
    <a:srgbClr val="3AC0C3"/>
    <a:srgbClr val="ED217C"/>
    <a:srgbClr val="4B2929"/>
    <a:srgbClr val="3E222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73022" autoAdjust="0"/>
  </p:normalViewPr>
  <p:slideViewPr>
    <p:cSldViewPr snapToGrid="0">
      <p:cViewPr varScale="1">
        <p:scale>
          <a:sx n="77" d="100"/>
          <a:sy n="77" d="100"/>
        </p:scale>
        <p:origin x="1776"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notesMaster" Target="notesMasters/notesMaster1.xml"/><Relationship Id="rId47" Type="http://schemas.microsoft.com/office/2016/11/relationships/changesInfo" Target="changesInfos/changesInfo1.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presProps" Target="presProps.xml"/><Relationship Id="rId8" Type="http://schemas.openxmlformats.org/officeDocument/2006/relationships/slide" Target="slides/slide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tableStyles" Target="tableStyles.xml"/><Relationship Id="rId20" Type="http://schemas.openxmlformats.org/officeDocument/2006/relationships/slide" Target="slides/slide15.xml"/><Relationship Id="rId41" Type="http://schemas.openxmlformats.org/officeDocument/2006/relationships/slide" Target="slides/slide3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ian Maria Ricci - aka Alkampfer" userId="288fbf38c031d5f3" providerId="LiveId" clId="{4F05370C-85E5-4120-9181-BAA239224726}"/>
    <pc:docChg chg="undo custSel addSld delSld modSld">
      <pc:chgData name="Gian Maria Ricci - aka Alkampfer" userId="288fbf38c031d5f3" providerId="LiveId" clId="{4F05370C-85E5-4120-9181-BAA239224726}" dt="2023-10-18T07:01:01.618" v="990" actId="1076"/>
      <pc:docMkLst>
        <pc:docMk/>
      </pc:docMkLst>
      <pc:sldChg chg="addSp delSp modSp mod">
        <pc:chgData name="Gian Maria Ricci - aka Alkampfer" userId="288fbf38c031d5f3" providerId="LiveId" clId="{4F05370C-85E5-4120-9181-BAA239224726}" dt="2023-10-18T06:58:52.273" v="927" actId="21"/>
        <pc:sldMkLst>
          <pc:docMk/>
          <pc:sldMk cId="1434764521" sldId="256"/>
        </pc:sldMkLst>
        <pc:spChg chg="add mod">
          <ac:chgData name="Gian Maria Ricci - aka Alkampfer" userId="288fbf38c031d5f3" providerId="LiveId" clId="{4F05370C-85E5-4120-9181-BAA239224726}" dt="2023-10-16T06:32:22.418" v="55" actId="1076"/>
          <ac:spMkLst>
            <pc:docMk/>
            <pc:sldMk cId="1434764521" sldId="256"/>
            <ac:spMk id="2" creationId="{8F4DCB57-358F-91DC-843F-2C024D7DE36F}"/>
          </ac:spMkLst>
        </pc:spChg>
        <pc:picChg chg="add del mod">
          <ac:chgData name="Gian Maria Ricci - aka Alkampfer" userId="288fbf38c031d5f3" providerId="LiveId" clId="{4F05370C-85E5-4120-9181-BAA239224726}" dt="2023-10-18T06:58:52.273" v="927" actId="21"/>
          <ac:picMkLst>
            <pc:docMk/>
            <pc:sldMk cId="1434764521" sldId="256"/>
            <ac:picMk id="4" creationId="{CF70AABE-F74F-D348-4A17-2CD072FC36E8}"/>
          </ac:picMkLst>
        </pc:picChg>
      </pc:sldChg>
      <pc:sldChg chg="addSp delSp modSp mod modClrScheme chgLayout">
        <pc:chgData name="Gian Maria Ricci - aka Alkampfer" userId="288fbf38c031d5f3" providerId="LiveId" clId="{4F05370C-85E5-4120-9181-BAA239224726}" dt="2023-10-18T06:59:53.495" v="937" actId="1076"/>
        <pc:sldMkLst>
          <pc:docMk/>
          <pc:sldMk cId="2323399258" sldId="259"/>
        </pc:sldMkLst>
        <pc:spChg chg="del">
          <ac:chgData name="Gian Maria Ricci - aka Alkampfer" userId="288fbf38c031d5f3" providerId="LiveId" clId="{4F05370C-85E5-4120-9181-BAA239224726}" dt="2023-10-18T06:57:21.041" v="792" actId="700"/>
          <ac:spMkLst>
            <pc:docMk/>
            <pc:sldMk cId="2323399258" sldId="259"/>
            <ac:spMk id="2" creationId="{0E971A81-0BB3-45FA-B7F2-9C851F186625}"/>
          </ac:spMkLst>
        </pc:spChg>
        <pc:spChg chg="del mod ord">
          <ac:chgData name="Gian Maria Ricci - aka Alkampfer" userId="288fbf38c031d5f3" providerId="LiveId" clId="{4F05370C-85E5-4120-9181-BAA239224726}" dt="2023-10-18T06:57:21.041" v="792" actId="700"/>
          <ac:spMkLst>
            <pc:docMk/>
            <pc:sldMk cId="2323399258" sldId="259"/>
            <ac:spMk id="3" creationId="{50146DCA-43C3-460B-84F8-A2C30B51AD88}"/>
          </ac:spMkLst>
        </pc:spChg>
        <pc:spChg chg="add mod ord">
          <ac:chgData name="Gian Maria Ricci - aka Alkampfer" userId="288fbf38c031d5f3" providerId="LiveId" clId="{4F05370C-85E5-4120-9181-BAA239224726}" dt="2023-10-18T06:57:37.923" v="803" actId="700"/>
          <ac:spMkLst>
            <pc:docMk/>
            <pc:sldMk cId="2323399258" sldId="259"/>
            <ac:spMk id="4" creationId="{6F5E87D7-CD74-2D3B-CCFD-18DD519EBF80}"/>
          </ac:spMkLst>
        </pc:spChg>
        <pc:spChg chg="add mod ord">
          <ac:chgData name="Gian Maria Ricci - aka Alkampfer" userId="288fbf38c031d5f3" providerId="LiveId" clId="{4F05370C-85E5-4120-9181-BAA239224726}" dt="2023-10-18T06:59:27.741" v="932" actId="20577"/>
          <ac:spMkLst>
            <pc:docMk/>
            <pc:sldMk cId="2323399258" sldId="259"/>
            <ac:spMk id="5" creationId="{8F7CBF3D-4CF0-2743-1D7A-B40EC1ACD1AD}"/>
          </ac:spMkLst>
        </pc:spChg>
        <pc:picChg chg="add mod">
          <ac:chgData name="Gian Maria Ricci - aka Alkampfer" userId="288fbf38c031d5f3" providerId="LiveId" clId="{4F05370C-85E5-4120-9181-BAA239224726}" dt="2023-10-18T06:59:53.495" v="937" actId="1076"/>
          <ac:picMkLst>
            <pc:docMk/>
            <pc:sldMk cId="2323399258" sldId="259"/>
            <ac:picMk id="7" creationId="{F7DF65AC-B144-78C3-D503-79EDE44225AB}"/>
          </ac:picMkLst>
        </pc:picChg>
        <pc:picChg chg="add mod">
          <ac:chgData name="Gian Maria Ricci - aka Alkampfer" userId="288fbf38c031d5f3" providerId="LiveId" clId="{4F05370C-85E5-4120-9181-BAA239224726}" dt="2023-10-18T06:58:57.914" v="929" actId="1076"/>
          <ac:picMkLst>
            <pc:docMk/>
            <pc:sldMk cId="2323399258" sldId="259"/>
            <ac:picMk id="8" creationId="{78D85B57-43B2-2497-2DF0-645097F25000}"/>
          </ac:picMkLst>
        </pc:picChg>
      </pc:sldChg>
      <pc:sldChg chg="del">
        <pc:chgData name="Gian Maria Ricci - aka Alkampfer" userId="288fbf38c031d5f3" providerId="LiveId" clId="{4F05370C-85E5-4120-9181-BAA239224726}" dt="2023-10-18T06:59:36.477" v="934" actId="47"/>
        <pc:sldMkLst>
          <pc:docMk/>
          <pc:sldMk cId="721467977" sldId="260"/>
        </pc:sldMkLst>
      </pc:sldChg>
      <pc:sldChg chg="del">
        <pc:chgData name="Gian Maria Ricci - aka Alkampfer" userId="288fbf38c031d5f3" providerId="LiveId" clId="{4F05370C-85E5-4120-9181-BAA239224726}" dt="2023-10-18T06:59:39.364" v="935" actId="47"/>
        <pc:sldMkLst>
          <pc:docMk/>
          <pc:sldMk cId="2698700142" sldId="261"/>
        </pc:sldMkLst>
      </pc:sldChg>
      <pc:sldChg chg="del">
        <pc:chgData name="Gian Maria Ricci - aka Alkampfer" userId="288fbf38c031d5f3" providerId="LiveId" clId="{4F05370C-85E5-4120-9181-BAA239224726}" dt="2023-10-18T06:59:40.209" v="936" actId="47"/>
        <pc:sldMkLst>
          <pc:docMk/>
          <pc:sldMk cId="271660967" sldId="262"/>
        </pc:sldMkLst>
      </pc:sldChg>
      <pc:sldChg chg="addSp modSp mod">
        <pc:chgData name="Gian Maria Ricci - aka Alkampfer" userId="288fbf38c031d5f3" providerId="LiveId" clId="{4F05370C-85E5-4120-9181-BAA239224726}" dt="2023-10-18T07:01:01.618" v="990" actId="1076"/>
        <pc:sldMkLst>
          <pc:docMk/>
          <pc:sldMk cId="1017067646" sldId="263"/>
        </pc:sldMkLst>
        <pc:spChg chg="add mod">
          <ac:chgData name="Gian Maria Ricci - aka Alkampfer" userId="288fbf38c031d5f3" providerId="LiveId" clId="{4F05370C-85E5-4120-9181-BAA239224726}" dt="2023-10-18T07:00:22.213" v="961" actId="20577"/>
          <ac:spMkLst>
            <pc:docMk/>
            <pc:sldMk cId="1017067646" sldId="263"/>
            <ac:spMk id="4" creationId="{05570729-3B3F-28FF-354B-EC4A91E332B8}"/>
          </ac:spMkLst>
        </pc:spChg>
        <pc:spChg chg="add mod">
          <ac:chgData name="Gian Maria Ricci - aka Alkampfer" userId="288fbf38c031d5f3" providerId="LiveId" clId="{4F05370C-85E5-4120-9181-BAA239224726}" dt="2023-10-18T07:00:43.046" v="988" actId="108"/>
          <ac:spMkLst>
            <pc:docMk/>
            <pc:sldMk cId="1017067646" sldId="263"/>
            <ac:spMk id="5" creationId="{F684851A-BFEF-DA5F-9F94-903B19F04838}"/>
          </ac:spMkLst>
        </pc:spChg>
        <pc:picChg chg="add mod">
          <ac:chgData name="Gian Maria Ricci - aka Alkampfer" userId="288fbf38c031d5f3" providerId="LiveId" clId="{4F05370C-85E5-4120-9181-BAA239224726}" dt="2023-10-18T07:00:00.535" v="939" actId="1076"/>
          <ac:picMkLst>
            <pc:docMk/>
            <pc:sldMk cId="1017067646" sldId="263"/>
            <ac:picMk id="2" creationId="{B3211BA3-79AE-EB91-BEA4-A8CFE158355E}"/>
          </ac:picMkLst>
        </pc:picChg>
        <pc:picChg chg="add mod">
          <ac:chgData name="Gian Maria Ricci - aka Alkampfer" userId="288fbf38c031d5f3" providerId="LiveId" clId="{4F05370C-85E5-4120-9181-BAA239224726}" dt="2023-10-18T07:01:01.618" v="990" actId="1076"/>
          <ac:picMkLst>
            <pc:docMk/>
            <pc:sldMk cId="1017067646" sldId="263"/>
            <ac:picMk id="6" creationId="{D9B2D2AF-87A9-C52F-67F0-0B5064180E83}"/>
          </ac:picMkLst>
        </pc:picChg>
      </pc:sldChg>
      <pc:sldChg chg="modSp">
        <pc:chgData name="Gian Maria Ricci - aka Alkampfer" userId="288fbf38c031d5f3" providerId="LiveId" clId="{4F05370C-85E5-4120-9181-BAA239224726}" dt="2023-10-18T06:56:12.248" v="784" actId="108"/>
        <pc:sldMkLst>
          <pc:docMk/>
          <pc:sldMk cId="1805723507" sldId="269"/>
        </pc:sldMkLst>
        <pc:graphicFrameChg chg="mod">
          <ac:chgData name="Gian Maria Ricci - aka Alkampfer" userId="288fbf38c031d5f3" providerId="LiveId" clId="{4F05370C-85E5-4120-9181-BAA239224726}" dt="2023-10-18T06:56:12.248" v="784" actId="108"/>
          <ac:graphicFrameMkLst>
            <pc:docMk/>
            <pc:sldMk cId="1805723507" sldId="269"/>
            <ac:graphicFrameMk id="2" creationId="{D8C76766-4B2B-3DF5-0235-BEB3C201CC67}"/>
          </ac:graphicFrameMkLst>
        </pc:graphicFrameChg>
      </pc:sldChg>
      <pc:sldChg chg="del">
        <pc:chgData name="Gian Maria Ricci - aka Alkampfer" userId="288fbf38c031d5f3" providerId="LiveId" clId="{4F05370C-85E5-4120-9181-BAA239224726}" dt="2023-10-18T06:56:29.857" v="786" actId="47"/>
        <pc:sldMkLst>
          <pc:docMk/>
          <pc:sldMk cId="3971033378" sldId="270"/>
        </pc:sldMkLst>
      </pc:sldChg>
      <pc:sldChg chg="modSp">
        <pc:chgData name="Gian Maria Ricci - aka Alkampfer" userId="288fbf38c031d5f3" providerId="LiveId" clId="{4F05370C-85E5-4120-9181-BAA239224726}" dt="2023-10-18T06:54:56.359" v="683" actId="108"/>
        <pc:sldMkLst>
          <pc:docMk/>
          <pc:sldMk cId="2604344867" sldId="271"/>
        </pc:sldMkLst>
        <pc:graphicFrameChg chg="mod">
          <ac:chgData name="Gian Maria Ricci - aka Alkampfer" userId="288fbf38c031d5f3" providerId="LiveId" clId="{4F05370C-85E5-4120-9181-BAA239224726}" dt="2023-10-18T06:54:56.359" v="683" actId="108"/>
          <ac:graphicFrameMkLst>
            <pc:docMk/>
            <pc:sldMk cId="2604344867" sldId="271"/>
            <ac:graphicFrameMk id="5" creationId="{33038D75-3FA4-886F-57D6-22B947A7C527}"/>
          </ac:graphicFrameMkLst>
        </pc:graphicFrameChg>
      </pc:sldChg>
      <pc:sldChg chg="modSp">
        <pc:chgData name="Gian Maria Ricci - aka Alkampfer" userId="288fbf38c031d5f3" providerId="LiveId" clId="{4F05370C-85E5-4120-9181-BAA239224726}" dt="2023-10-18T06:55:16.560" v="689" actId="108"/>
        <pc:sldMkLst>
          <pc:docMk/>
          <pc:sldMk cId="2335540768" sldId="274"/>
        </pc:sldMkLst>
        <pc:graphicFrameChg chg="mod">
          <ac:chgData name="Gian Maria Ricci - aka Alkampfer" userId="288fbf38c031d5f3" providerId="LiveId" clId="{4F05370C-85E5-4120-9181-BAA239224726}" dt="2023-10-18T06:55:16.560" v="689" actId="108"/>
          <ac:graphicFrameMkLst>
            <pc:docMk/>
            <pc:sldMk cId="2335540768" sldId="274"/>
            <ac:graphicFrameMk id="5" creationId="{33038D75-3FA4-886F-57D6-22B947A7C527}"/>
          </ac:graphicFrameMkLst>
        </pc:graphicFrameChg>
      </pc:sldChg>
      <pc:sldChg chg="modSp mod">
        <pc:chgData name="Gian Maria Ricci - aka Alkampfer" userId="288fbf38c031d5f3" providerId="LiveId" clId="{4F05370C-85E5-4120-9181-BAA239224726}" dt="2023-10-18T06:55:59.051" v="780" actId="20577"/>
        <pc:sldMkLst>
          <pc:docMk/>
          <pc:sldMk cId="3812546984" sldId="277"/>
        </pc:sldMkLst>
        <pc:spChg chg="mod">
          <ac:chgData name="Gian Maria Ricci - aka Alkampfer" userId="288fbf38c031d5f3" providerId="LiveId" clId="{4F05370C-85E5-4120-9181-BAA239224726}" dt="2023-10-18T06:55:59.051" v="780" actId="20577"/>
          <ac:spMkLst>
            <pc:docMk/>
            <pc:sldMk cId="3812546984" sldId="277"/>
            <ac:spMk id="3" creationId="{C067DAE6-B35F-4647-6060-6052926A8281}"/>
          </ac:spMkLst>
        </pc:spChg>
      </pc:sldChg>
      <pc:sldChg chg="modSp mod">
        <pc:chgData name="Gian Maria Ricci - aka Alkampfer" userId="288fbf38c031d5f3" providerId="LiveId" clId="{4F05370C-85E5-4120-9181-BAA239224726}" dt="2023-10-18T06:56:19.049" v="785" actId="113"/>
        <pc:sldMkLst>
          <pc:docMk/>
          <pc:sldMk cId="1747812666" sldId="280"/>
        </pc:sldMkLst>
        <pc:spChg chg="mod">
          <ac:chgData name="Gian Maria Ricci - aka Alkampfer" userId="288fbf38c031d5f3" providerId="LiveId" clId="{4F05370C-85E5-4120-9181-BAA239224726}" dt="2023-10-18T06:56:19.049" v="785" actId="113"/>
          <ac:spMkLst>
            <pc:docMk/>
            <pc:sldMk cId="1747812666" sldId="280"/>
            <ac:spMk id="6" creationId="{8939B62B-90B9-6AB4-95AC-73FC5F8186B6}"/>
          </ac:spMkLst>
        </pc:spChg>
      </pc:sldChg>
      <pc:sldChg chg="modSp mod">
        <pc:chgData name="Gian Maria Ricci - aka Alkampfer" userId="288fbf38c031d5f3" providerId="LiveId" clId="{4F05370C-85E5-4120-9181-BAA239224726}" dt="2023-10-16T06:52:16.134" v="443" actId="1076"/>
        <pc:sldMkLst>
          <pc:docMk/>
          <pc:sldMk cId="1495735269" sldId="283"/>
        </pc:sldMkLst>
        <pc:picChg chg="mod">
          <ac:chgData name="Gian Maria Ricci - aka Alkampfer" userId="288fbf38c031d5f3" providerId="LiveId" clId="{4F05370C-85E5-4120-9181-BAA239224726}" dt="2023-10-16T06:52:16.134" v="443" actId="1076"/>
          <ac:picMkLst>
            <pc:docMk/>
            <pc:sldMk cId="1495735269" sldId="283"/>
            <ac:picMk id="2" creationId="{FBA68EBE-0E9B-7BD6-C191-5552A0DED8D6}"/>
          </ac:picMkLst>
        </pc:picChg>
      </pc:sldChg>
      <pc:sldChg chg="addSp delSp modSp add mod">
        <pc:chgData name="Gian Maria Ricci - aka Alkampfer" userId="288fbf38c031d5f3" providerId="LiveId" clId="{4F05370C-85E5-4120-9181-BAA239224726}" dt="2023-10-16T06:35:19.456" v="66" actId="1076"/>
        <pc:sldMkLst>
          <pc:docMk/>
          <pc:sldMk cId="1810041005" sldId="284"/>
        </pc:sldMkLst>
        <pc:spChg chg="del">
          <ac:chgData name="Gian Maria Ricci - aka Alkampfer" userId="288fbf38c031d5f3" providerId="LiveId" clId="{4F05370C-85E5-4120-9181-BAA239224726}" dt="2023-10-16T06:35:12.043" v="63" actId="478"/>
          <ac:spMkLst>
            <pc:docMk/>
            <pc:sldMk cId="1810041005" sldId="284"/>
            <ac:spMk id="6" creationId="{8939B62B-90B9-6AB4-95AC-73FC5F8186B6}"/>
          </ac:spMkLst>
        </pc:spChg>
        <pc:spChg chg="add del mod">
          <ac:chgData name="Gian Maria Ricci - aka Alkampfer" userId="288fbf38c031d5f3" providerId="LiveId" clId="{4F05370C-85E5-4120-9181-BAA239224726}" dt="2023-10-16T06:35:14.057" v="64" actId="478"/>
          <ac:spMkLst>
            <pc:docMk/>
            <pc:sldMk cId="1810041005" sldId="284"/>
            <ac:spMk id="8" creationId="{3504B4AA-D2CB-15B2-54CB-89CE71CCCFE5}"/>
          </ac:spMkLst>
        </pc:spChg>
        <pc:picChg chg="del">
          <ac:chgData name="Gian Maria Ricci - aka Alkampfer" userId="288fbf38c031d5f3" providerId="LiveId" clId="{4F05370C-85E5-4120-9181-BAA239224726}" dt="2023-10-16T06:35:06.481" v="60" actId="478"/>
          <ac:picMkLst>
            <pc:docMk/>
            <pc:sldMk cId="1810041005" sldId="284"/>
            <ac:picMk id="2" creationId="{FBA68EBE-0E9B-7BD6-C191-5552A0DED8D6}"/>
          </ac:picMkLst>
        </pc:picChg>
        <pc:picChg chg="add mod">
          <ac:chgData name="Gian Maria Ricci - aka Alkampfer" userId="288fbf38c031d5f3" providerId="LiveId" clId="{4F05370C-85E5-4120-9181-BAA239224726}" dt="2023-10-16T06:35:19.456" v="66" actId="1076"/>
          <ac:picMkLst>
            <pc:docMk/>
            <pc:sldMk cId="1810041005" sldId="284"/>
            <ac:picMk id="5" creationId="{E195BB84-33C8-02C6-74FA-416139D7FC0A}"/>
          </ac:picMkLst>
        </pc:picChg>
      </pc:sldChg>
      <pc:sldChg chg="addSp delSp modSp add mod">
        <pc:chgData name="Gian Maria Ricci - aka Alkampfer" userId="288fbf38c031d5f3" providerId="LiveId" clId="{4F05370C-85E5-4120-9181-BAA239224726}" dt="2023-10-16T06:42:09.806" v="99" actId="1076"/>
        <pc:sldMkLst>
          <pc:docMk/>
          <pc:sldMk cId="1145340334" sldId="285"/>
        </pc:sldMkLst>
        <pc:spChg chg="mod">
          <ac:chgData name="Gian Maria Ricci - aka Alkampfer" userId="288fbf38c031d5f3" providerId="LiveId" clId="{4F05370C-85E5-4120-9181-BAA239224726}" dt="2023-10-16T06:42:06.575" v="96" actId="20577"/>
          <ac:spMkLst>
            <pc:docMk/>
            <pc:sldMk cId="1145340334" sldId="285"/>
            <ac:spMk id="3" creationId="{50146DCA-43C3-460B-84F8-A2C30B51AD88}"/>
          </ac:spMkLst>
        </pc:spChg>
        <pc:picChg chg="add mod">
          <ac:chgData name="Gian Maria Ricci - aka Alkampfer" userId="288fbf38c031d5f3" providerId="LiveId" clId="{4F05370C-85E5-4120-9181-BAA239224726}" dt="2023-10-16T06:42:09.806" v="99" actId="1076"/>
          <ac:picMkLst>
            <pc:docMk/>
            <pc:sldMk cId="1145340334" sldId="285"/>
            <ac:picMk id="4" creationId="{D9723278-71F6-145D-65BA-FD24A964C0E4}"/>
          </ac:picMkLst>
        </pc:picChg>
        <pc:picChg chg="del">
          <ac:chgData name="Gian Maria Ricci - aka Alkampfer" userId="288fbf38c031d5f3" providerId="LiveId" clId="{4F05370C-85E5-4120-9181-BAA239224726}" dt="2023-10-16T06:42:07.984" v="97" actId="478"/>
          <ac:picMkLst>
            <pc:docMk/>
            <pc:sldMk cId="1145340334" sldId="285"/>
            <ac:picMk id="5" creationId="{E195BB84-33C8-02C6-74FA-416139D7FC0A}"/>
          </ac:picMkLst>
        </pc:picChg>
      </pc:sldChg>
      <pc:sldChg chg="addSp delSp modSp add mod">
        <pc:chgData name="Gian Maria Ricci - aka Alkampfer" userId="288fbf38c031d5f3" providerId="LiveId" clId="{4F05370C-85E5-4120-9181-BAA239224726}" dt="2023-10-16T06:42:58.618" v="103" actId="1076"/>
        <pc:sldMkLst>
          <pc:docMk/>
          <pc:sldMk cId="57596599" sldId="286"/>
        </pc:sldMkLst>
        <pc:picChg chg="del">
          <ac:chgData name="Gian Maria Ricci - aka Alkampfer" userId="288fbf38c031d5f3" providerId="LiveId" clId="{4F05370C-85E5-4120-9181-BAA239224726}" dt="2023-10-16T06:42:55.759" v="101" actId="478"/>
          <ac:picMkLst>
            <pc:docMk/>
            <pc:sldMk cId="57596599" sldId="286"/>
            <ac:picMk id="4" creationId="{D9723278-71F6-145D-65BA-FD24A964C0E4}"/>
          </ac:picMkLst>
        </pc:picChg>
        <pc:picChg chg="add mod">
          <ac:chgData name="Gian Maria Ricci - aka Alkampfer" userId="288fbf38c031d5f3" providerId="LiveId" clId="{4F05370C-85E5-4120-9181-BAA239224726}" dt="2023-10-16T06:42:58.618" v="103" actId="1076"/>
          <ac:picMkLst>
            <pc:docMk/>
            <pc:sldMk cId="57596599" sldId="286"/>
            <ac:picMk id="5" creationId="{A8B27370-4A16-001C-8D2A-E7BED3384207}"/>
          </ac:picMkLst>
        </pc:picChg>
      </pc:sldChg>
      <pc:sldChg chg="addSp delSp modSp add mod">
        <pc:chgData name="Gian Maria Ricci - aka Alkampfer" userId="288fbf38c031d5f3" providerId="LiveId" clId="{4F05370C-85E5-4120-9181-BAA239224726}" dt="2023-10-16T06:45:23.474" v="154" actId="1076"/>
        <pc:sldMkLst>
          <pc:docMk/>
          <pc:sldMk cId="2425634953" sldId="287"/>
        </pc:sldMkLst>
        <pc:spChg chg="mod">
          <ac:chgData name="Gian Maria Ricci - aka Alkampfer" userId="288fbf38c031d5f3" providerId="LiveId" clId="{4F05370C-85E5-4120-9181-BAA239224726}" dt="2023-10-16T06:44:36.058" v="144" actId="20577"/>
          <ac:spMkLst>
            <pc:docMk/>
            <pc:sldMk cId="2425634953" sldId="287"/>
            <ac:spMk id="3" creationId="{50146DCA-43C3-460B-84F8-A2C30B51AD88}"/>
          </ac:spMkLst>
        </pc:spChg>
        <pc:spChg chg="add mod">
          <ac:chgData name="Gian Maria Ricci - aka Alkampfer" userId="288fbf38c031d5f3" providerId="LiveId" clId="{4F05370C-85E5-4120-9181-BAA239224726}" dt="2023-10-16T06:44:45.526" v="148" actId="14100"/>
          <ac:spMkLst>
            <pc:docMk/>
            <pc:sldMk cId="2425634953" sldId="287"/>
            <ac:spMk id="5" creationId="{B200CD06-926C-D224-8D83-FB24033261FD}"/>
          </ac:spMkLst>
        </pc:spChg>
        <pc:picChg chg="del">
          <ac:chgData name="Gian Maria Ricci - aka Alkampfer" userId="288fbf38c031d5f3" providerId="LiveId" clId="{4F05370C-85E5-4120-9181-BAA239224726}" dt="2023-10-16T06:44:27.429" v="105" actId="478"/>
          <ac:picMkLst>
            <pc:docMk/>
            <pc:sldMk cId="2425634953" sldId="287"/>
            <ac:picMk id="4" creationId="{D9723278-71F6-145D-65BA-FD24A964C0E4}"/>
          </ac:picMkLst>
        </pc:picChg>
        <pc:picChg chg="add del mod">
          <ac:chgData name="Gian Maria Ricci - aka Alkampfer" userId="288fbf38c031d5f3" providerId="LiveId" clId="{4F05370C-85E5-4120-9181-BAA239224726}" dt="2023-10-16T06:45:18.491" v="151" actId="478"/>
          <ac:picMkLst>
            <pc:docMk/>
            <pc:sldMk cId="2425634953" sldId="287"/>
            <ac:picMk id="7" creationId="{1CD49D8D-0E14-3052-729F-C9C9DCD34261}"/>
          </ac:picMkLst>
        </pc:picChg>
        <pc:picChg chg="add mod">
          <ac:chgData name="Gian Maria Ricci - aka Alkampfer" userId="288fbf38c031d5f3" providerId="LiveId" clId="{4F05370C-85E5-4120-9181-BAA239224726}" dt="2023-10-16T06:45:23.474" v="154" actId="1076"/>
          <ac:picMkLst>
            <pc:docMk/>
            <pc:sldMk cId="2425634953" sldId="287"/>
            <ac:picMk id="1026" creationId="{F2A6D967-DD83-CBF5-12AF-5C24242FFC32}"/>
          </ac:picMkLst>
        </pc:picChg>
      </pc:sldChg>
      <pc:sldChg chg="addSp delSp modSp add mod">
        <pc:chgData name="Gian Maria Ricci - aka Alkampfer" userId="288fbf38c031d5f3" providerId="LiveId" clId="{4F05370C-85E5-4120-9181-BAA239224726}" dt="2023-10-16T06:46:45.199" v="198" actId="1076"/>
        <pc:sldMkLst>
          <pc:docMk/>
          <pc:sldMk cId="1273467324" sldId="288"/>
        </pc:sldMkLst>
        <pc:spChg chg="mod">
          <ac:chgData name="Gian Maria Ricci - aka Alkampfer" userId="288fbf38c031d5f3" providerId="LiveId" clId="{4F05370C-85E5-4120-9181-BAA239224726}" dt="2023-10-16T06:45:45.341" v="195" actId="20577"/>
          <ac:spMkLst>
            <pc:docMk/>
            <pc:sldMk cId="1273467324" sldId="288"/>
            <ac:spMk id="3" creationId="{50146DCA-43C3-460B-84F8-A2C30B51AD88}"/>
          </ac:spMkLst>
        </pc:spChg>
        <pc:picChg chg="add mod">
          <ac:chgData name="Gian Maria Ricci - aka Alkampfer" userId="288fbf38c031d5f3" providerId="LiveId" clId="{4F05370C-85E5-4120-9181-BAA239224726}" dt="2023-10-16T06:46:45.199" v="198" actId="1076"/>
          <ac:picMkLst>
            <pc:docMk/>
            <pc:sldMk cId="1273467324" sldId="288"/>
            <ac:picMk id="4" creationId="{E8D3F0BE-C21E-EE66-D550-4E2A6F0BA226}"/>
          </ac:picMkLst>
        </pc:picChg>
        <pc:picChg chg="del">
          <ac:chgData name="Gian Maria Ricci - aka Alkampfer" userId="288fbf38c031d5f3" providerId="LiveId" clId="{4F05370C-85E5-4120-9181-BAA239224726}" dt="2023-10-16T06:46:41.556" v="196" actId="478"/>
          <ac:picMkLst>
            <pc:docMk/>
            <pc:sldMk cId="1273467324" sldId="288"/>
            <ac:picMk id="5" creationId="{A8B27370-4A16-001C-8D2A-E7BED3384207}"/>
          </ac:picMkLst>
        </pc:picChg>
      </pc:sldChg>
      <pc:sldChg chg="addSp delSp add mod">
        <pc:chgData name="Gian Maria Ricci - aka Alkampfer" userId="288fbf38c031d5f3" providerId="LiveId" clId="{4F05370C-85E5-4120-9181-BAA239224726}" dt="2023-10-16T06:50:12.655" v="201" actId="22"/>
        <pc:sldMkLst>
          <pc:docMk/>
          <pc:sldMk cId="4208939175" sldId="289"/>
        </pc:sldMkLst>
        <pc:picChg chg="del">
          <ac:chgData name="Gian Maria Ricci - aka Alkampfer" userId="288fbf38c031d5f3" providerId="LiveId" clId="{4F05370C-85E5-4120-9181-BAA239224726}" dt="2023-10-16T06:50:11.474" v="200" actId="478"/>
          <ac:picMkLst>
            <pc:docMk/>
            <pc:sldMk cId="4208939175" sldId="289"/>
            <ac:picMk id="4" creationId="{E8D3F0BE-C21E-EE66-D550-4E2A6F0BA226}"/>
          </ac:picMkLst>
        </pc:picChg>
        <pc:picChg chg="add">
          <ac:chgData name="Gian Maria Ricci - aka Alkampfer" userId="288fbf38c031d5f3" providerId="LiveId" clId="{4F05370C-85E5-4120-9181-BAA239224726}" dt="2023-10-16T06:50:12.655" v="201" actId="22"/>
          <ac:picMkLst>
            <pc:docMk/>
            <pc:sldMk cId="4208939175" sldId="289"/>
            <ac:picMk id="5" creationId="{E63E5214-00D4-2C1B-D7AC-CF02A8AA143E}"/>
          </ac:picMkLst>
        </pc:picChg>
      </pc:sldChg>
      <pc:sldChg chg="addSp delSp modSp add mod">
        <pc:chgData name="Gian Maria Ricci - aka Alkampfer" userId="288fbf38c031d5f3" providerId="LiveId" clId="{4F05370C-85E5-4120-9181-BAA239224726}" dt="2023-10-16T06:51:58.667" v="441" actId="14100"/>
        <pc:sldMkLst>
          <pc:docMk/>
          <pc:sldMk cId="3278503585" sldId="290"/>
        </pc:sldMkLst>
        <pc:spChg chg="add mod">
          <ac:chgData name="Gian Maria Ricci - aka Alkampfer" userId="288fbf38c031d5f3" providerId="LiveId" clId="{4F05370C-85E5-4120-9181-BAA239224726}" dt="2023-10-16T06:51:51.556" v="439" actId="20577"/>
          <ac:spMkLst>
            <pc:docMk/>
            <pc:sldMk cId="3278503585" sldId="290"/>
            <ac:spMk id="6" creationId="{08188677-59DA-3C4B-8187-552CA4FFE5B3}"/>
          </ac:spMkLst>
        </pc:spChg>
        <pc:picChg chg="add mod">
          <ac:chgData name="Gian Maria Ricci - aka Alkampfer" userId="288fbf38c031d5f3" providerId="LiveId" clId="{4F05370C-85E5-4120-9181-BAA239224726}" dt="2023-10-16T06:51:58.667" v="441" actId="14100"/>
          <ac:picMkLst>
            <pc:docMk/>
            <pc:sldMk cId="3278503585" sldId="290"/>
            <ac:picMk id="4" creationId="{07BF5E4E-D7AE-2D0E-0286-1846B1BF7811}"/>
          </ac:picMkLst>
        </pc:picChg>
        <pc:picChg chg="del mod">
          <ac:chgData name="Gian Maria Ricci - aka Alkampfer" userId="288fbf38c031d5f3" providerId="LiveId" clId="{4F05370C-85E5-4120-9181-BAA239224726}" dt="2023-10-16T06:50:48.329" v="204" actId="478"/>
          <ac:picMkLst>
            <pc:docMk/>
            <pc:sldMk cId="3278503585" sldId="290"/>
            <ac:picMk id="5" creationId="{E63E5214-00D4-2C1B-D7AC-CF02A8AA143E}"/>
          </ac:picMkLst>
        </pc:picChg>
      </pc:sldChg>
      <pc:sldChg chg="addSp modSp add mod">
        <pc:chgData name="Gian Maria Ricci - aka Alkampfer" userId="288fbf38c031d5f3" providerId="LiveId" clId="{4F05370C-85E5-4120-9181-BAA239224726}" dt="2023-10-18T06:56:41.285" v="788" actId="14100"/>
        <pc:sldMkLst>
          <pc:docMk/>
          <pc:sldMk cId="1840732561" sldId="291"/>
        </pc:sldMkLst>
        <pc:spChg chg="mod">
          <ac:chgData name="Gian Maria Ricci - aka Alkampfer" userId="288fbf38c031d5f3" providerId="LiveId" clId="{4F05370C-85E5-4120-9181-BAA239224726}" dt="2023-10-16T06:53:35.998" v="494" actId="255"/>
          <ac:spMkLst>
            <pc:docMk/>
            <pc:sldMk cId="1840732561" sldId="291"/>
            <ac:spMk id="3" creationId="{50146DCA-43C3-460B-84F8-A2C30B51AD88}"/>
          </ac:spMkLst>
        </pc:spChg>
        <pc:spChg chg="mod">
          <ac:chgData name="Gian Maria Ricci - aka Alkampfer" userId="288fbf38c031d5f3" providerId="LiveId" clId="{4F05370C-85E5-4120-9181-BAA239224726}" dt="2023-10-16T06:54:05.582" v="608" actId="20577"/>
          <ac:spMkLst>
            <pc:docMk/>
            <pc:sldMk cId="1840732561" sldId="291"/>
            <ac:spMk id="6" creationId="{8939B62B-90B9-6AB4-95AC-73FC5F8186B6}"/>
          </ac:spMkLst>
        </pc:spChg>
        <pc:picChg chg="add mod">
          <ac:chgData name="Gian Maria Ricci - aka Alkampfer" userId="288fbf38c031d5f3" providerId="LiveId" clId="{4F05370C-85E5-4120-9181-BAA239224726}" dt="2023-10-18T06:56:41.285" v="788" actId="14100"/>
          <ac:picMkLst>
            <pc:docMk/>
            <pc:sldMk cId="1840732561" sldId="291"/>
            <ac:picMk id="4" creationId="{D128D040-FA82-C0CC-0B0E-3AA9DA5EB6B6}"/>
          </ac:picMkLst>
        </pc:picChg>
      </pc:sldChg>
      <pc:sldChg chg="add del">
        <pc:chgData name="Gian Maria Ricci - aka Alkampfer" userId="288fbf38c031d5f3" providerId="LiveId" clId="{4F05370C-85E5-4120-9181-BAA239224726}" dt="2023-10-18T06:57:08.111" v="789" actId="47"/>
        <pc:sldMkLst>
          <pc:docMk/>
          <pc:sldMk cId="3274371131" sldId="292"/>
        </pc:sldMkLst>
      </pc:sldChg>
      <pc:sldChg chg="addSp delSp modSp add mod">
        <pc:chgData name="Gian Maria Ricci - aka Alkampfer" userId="288fbf38c031d5f3" providerId="LiveId" clId="{4F05370C-85E5-4120-9181-BAA239224726}" dt="2023-10-18T06:57:12.112" v="790" actId="1076"/>
        <pc:sldMkLst>
          <pc:docMk/>
          <pc:sldMk cId="3722653625" sldId="293"/>
        </pc:sldMkLst>
        <pc:spChg chg="mod">
          <ac:chgData name="Gian Maria Ricci - aka Alkampfer" userId="288fbf38c031d5f3" providerId="LiveId" clId="{4F05370C-85E5-4120-9181-BAA239224726}" dt="2023-10-16T06:58:53.321" v="646" actId="20577"/>
          <ac:spMkLst>
            <pc:docMk/>
            <pc:sldMk cId="3722653625" sldId="293"/>
            <ac:spMk id="3" creationId="{50146DCA-43C3-460B-84F8-A2C30B51AD88}"/>
          </ac:spMkLst>
        </pc:spChg>
        <pc:spChg chg="add del mod">
          <ac:chgData name="Gian Maria Ricci - aka Alkampfer" userId="288fbf38c031d5f3" providerId="LiveId" clId="{4F05370C-85E5-4120-9181-BAA239224726}" dt="2023-10-16T06:59:00.690" v="649" actId="478"/>
          <ac:spMkLst>
            <pc:docMk/>
            <pc:sldMk cId="3722653625" sldId="293"/>
            <ac:spMk id="5" creationId="{0C65EDC9-AF56-32B6-955B-92DE7B3A23B6}"/>
          </ac:spMkLst>
        </pc:spChg>
        <pc:spChg chg="del">
          <ac:chgData name="Gian Maria Ricci - aka Alkampfer" userId="288fbf38c031d5f3" providerId="LiveId" clId="{4F05370C-85E5-4120-9181-BAA239224726}" dt="2023-10-16T06:58:56.465" v="647" actId="478"/>
          <ac:spMkLst>
            <pc:docMk/>
            <pc:sldMk cId="3722653625" sldId="293"/>
            <ac:spMk id="6" creationId="{08188677-59DA-3C4B-8187-552CA4FFE5B3}"/>
          </ac:spMkLst>
        </pc:spChg>
        <pc:spChg chg="add">
          <ac:chgData name="Gian Maria Ricci - aka Alkampfer" userId="288fbf38c031d5f3" providerId="LiveId" clId="{4F05370C-85E5-4120-9181-BAA239224726}" dt="2023-10-16T06:58:58.838" v="648"/>
          <ac:spMkLst>
            <pc:docMk/>
            <pc:sldMk cId="3722653625" sldId="293"/>
            <ac:spMk id="7" creationId="{74F813E6-5B08-D833-9EDC-D8B09DBA928D}"/>
          </ac:spMkLst>
        </pc:spChg>
        <pc:spChg chg="add mod">
          <ac:chgData name="Gian Maria Ricci - aka Alkampfer" userId="288fbf38c031d5f3" providerId="LiveId" clId="{4F05370C-85E5-4120-9181-BAA239224726}" dt="2023-10-16T06:59:07.707" v="650"/>
          <ac:spMkLst>
            <pc:docMk/>
            <pc:sldMk cId="3722653625" sldId="293"/>
            <ac:spMk id="8" creationId="{39861794-CFFF-E495-4A79-8F48C472C4A9}"/>
          </ac:spMkLst>
        </pc:spChg>
        <pc:picChg chg="del">
          <ac:chgData name="Gian Maria Ricci - aka Alkampfer" userId="288fbf38c031d5f3" providerId="LiveId" clId="{4F05370C-85E5-4120-9181-BAA239224726}" dt="2023-10-16T06:58:47.157" v="611" actId="478"/>
          <ac:picMkLst>
            <pc:docMk/>
            <pc:sldMk cId="3722653625" sldId="293"/>
            <ac:picMk id="4" creationId="{07BF5E4E-D7AE-2D0E-0286-1846B1BF7811}"/>
          </ac:picMkLst>
        </pc:picChg>
        <pc:picChg chg="add del mod">
          <ac:chgData name="Gian Maria Ricci - aka Alkampfer" userId="288fbf38c031d5f3" providerId="LiveId" clId="{4F05370C-85E5-4120-9181-BAA239224726}" dt="2023-10-16T07:01:40.780" v="654" actId="478"/>
          <ac:picMkLst>
            <pc:docMk/>
            <pc:sldMk cId="3722653625" sldId="293"/>
            <ac:picMk id="10" creationId="{231C875A-37F4-D08E-E9C5-E662DA58B0B9}"/>
          </ac:picMkLst>
        </pc:picChg>
        <pc:picChg chg="add mod">
          <ac:chgData name="Gian Maria Ricci - aka Alkampfer" userId="288fbf38c031d5f3" providerId="LiveId" clId="{4F05370C-85E5-4120-9181-BAA239224726}" dt="2023-10-18T06:57:12.112" v="790" actId="1076"/>
          <ac:picMkLst>
            <pc:docMk/>
            <pc:sldMk cId="3722653625" sldId="293"/>
            <ac:picMk id="12" creationId="{40C21234-B909-2622-5734-B67BF1AE8994}"/>
          </ac:picMkLst>
        </pc:picChg>
      </pc:sldChg>
      <pc:sldChg chg="addSp delSp modSp add mod">
        <pc:chgData name="Gian Maria Ricci - aka Alkampfer" userId="288fbf38c031d5f3" providerId="LiveId" clId="{4F05370C-85E5-4120-9181-BAA239224726}" dt="2023-10-18T06:57:15.364" v="791" actId="1076"/>
        <pc:sldMkLst>
          <pc:docMk/>
          <pc:sldMk cId="4221985119" sldId="294"/>
        </pc:sldMkLst>
        <pc:spChg chg="mod">
          <ac:chgData name="Gian Maria Ricci - aka Alkampfer" userId="288fbf38c031d5f3" providerId="LiveId" clId="{4F05370C-85E5-4120-9181-BAA239224726}" dt="2023-10-16T07:02:48.605" v="667" actId="20577"/>
          <ac:spMkLst>
            <pc:docMk/>
            <pc:sldMk cId="4221985119" sldId="294"/>
            <ac:spMk id="3" creationId="{50146DCA-43C3-460B-84F8-A2C30B51AD88}"/>
          </ac:spMkLst>
        </pc:spChg>
        <pc:picChg chg="add mod">
          <ac:chgData name="Gian Maria Ricci - aka Alkampfer" userId="288fbf38c031d5f3" providerId="LiveId" clId="{4F05370C-85E5-4120-9181-BAA239224726}" dt="2023-10-18T06:57:15.364" v="791" actId="1076"/>
          <ac:picMkLst>
            <pc:docMk/>
            <pc:sldMk cId="4221985119" sldId="294"/>
            <ac:picMk id="4" creationId="{298F768B-DCE1-CDA8-1EF4-22F79604977C}"/>
          </ac:picMkLst>
        </pc:picChg>
        <pc:picChg chg="del">
          <ac:chgData name="Gian Maria Ricci - aka Alkampfer" userId="288fbf38c031d5f3" providerId="LiveId" clId="{4F05370C-85E5-4120-9181-BAA239224726}" dt="2023-10-16T07:02:49.791" v="668" actId="478"/>
          <ac:picMkLst>
            <pc:docMk/>
            <pc:sldMk cId="4221985119" sldId="294"/>
            <ac:picMk id="12" creationId="{40C21234-B909-2622-5734-B67BF1AE8994}"/>
          </ac:picMkLst>
        </pc:picChg>
      </pc:sldChg>
    </pc:docChg>
  </pc:docChgLst>
  <pc:docChgLst>
    <pc:chgData name="Gian Maria Ricci - aka Alkampfer" userId="288fbf38c031d5f3" providerId="Windows Live" clId="Web-{06BCD0D8-75B6-4A18-8EF3-093D5198EAF4}"/>
    <pc:docChg chg="addSld modSld sldOrd">
      <pc:chgData name="Gian Maria Ricci - aka Alkampfer" userId="288fbf38c031d5f3" providerId="Windows Live" clId="Web-{06BCD0D8-75B6-4A18-8EF3-093D5198EAF4}" dt="2023-10-16T05:09:13.614" v="462" actId="1076"/>
      <pc:docMkLst>
        <pc:docMk/>
      </pc:docMkLst>
      <pc:sldChg chg="modSp">
        <pc:chgData name="Gian Maria Ricci - aka Alkampfer" userId="288fbf38c031d5f3" providerId="Windows Live" clId="Web-{06BCD0D8-75B6-4A18-8EF3-093D5198EAF4}" dt="2023-10-16T05:01:41.574" v="15" actId="20577"/>
        <pc:sldMkLst>
          <pc:docMk/>
          <pc:sldMk cId="1805723507" sldId="269"/>
        </pc:sldMkLst>
        <pc:spChg chg="mod">
          <ac:chgData name="Gian Maria Ricci - aka Alkampfer" userId="288fbf38c031d5f3" providerId="Windows Live" clId="Web-{06BCD0D8-75B6-4A18-8EF3-093D5198EAF4}" dt="2023-10-16T05:01:41.574" v="15" actId="20577"/>
          <ac:spMkLst>
            <pc:docMk/>
            <pc:sldMk cId="1805723507" sldId="269"/>
            <ac:spMk id="16" creationId="{1CA2A150-27AD-BC49-9CC8-A828079B4680}"/>
          </ac:spMkLst>
        </pc:spChg>
      </pc:sldChg>
      <pc:sldChg chg="modSp ord">
        <pc:chgData name="Gian Maria Ricci - aka Alkampfer" userId="288fbf38c031d5f3" providerId="Windows Live" clId="Web-{06BCD0D8-75B6-4A18-8EF3-093D5198EAF4}" dt="2023-10-16T05:00:20.335" v="9" actId="20577"/>
        <pc:sldMkLst>
          <pc:docMk/>
          <pc:sldMk cId="3348994245" sldId="278"/>
        </pc:sldMkLst>
        <pc:spChg chg="mod">
          <ac:chgData name="Gian Maria Ricci - aka Alkampfer" userId="288fbf38c031d5f3" providerId="Windows Live" clId="Web-{06BCD0D8-75B6-4A18-8EF3-093D5198EAF4}" dt="2023-10-16T05:00:20.335" v="9" actId="20577"/>
          <ac:spMkLst>
            <pc:docMk/>
            <pc:sldMk cId="3348994245" sldId="278"/>
            <ac:spMk id="3" creationId="{C067DAE6-B35F-4647-6060-6052926A8281}"/>
          </ac:spMkLst>
        </pc:spChg>
      </pc:sldChg>
      <pc:sldChg chg="addSp delSp modSp add replId">
        <pc:chgData name="Gian Maria Ricci - aka Alkampfer" userId="288fbf38c031d5f3" providerId="Windows Live" clId="Web-{06BCD0D8-75B6-4A18-8EF3-093D5198EAF4}" dt="2023-10-16T05:02:00.512" v="29"/>
        <pc:sldMkLst>
          <pc:docMk/>
          <pc:sldMk cId="682179789" sldId="279"/>
        </pc:sldMkLst>
        <pc:spChg chg="mod">
          <ac:chgData name="Gian Maria Ricci - aka Alkampfer" userId="288fbf38c031d5f3" providerId="Windows Live" clId="Web-{06BCD0D8-75B6-4A18-8EF3-093D5198EAF4}" dt="2023-10-16T05:01:55.653" v="27" actId="20577"/>
          <ac:spMkLst>
            <pc:docMk/>
            <pc:sldMk cId="682179789" sldId="279"/>
            <ac:spMk id="3" creationId="{50146DCA-43C3-460B-84F8-A2C30B51AD88}"/>
          </ac:spMkLst>
        </pc:spChg>
        <pc:spChg chg="add del mod">
          <ac:chgData name="Gian Maria Ricci - aka Alkampfer" userId="288fbf38c031d5f3" providerId="Windows Live" clId="Web-{06BCD0D8-75B6-4A18-8EF3-093D5198EAF4}" dt="2023-10-16T05:02:00.512" v="29"/>
          <ac:spMkLst>
            <pc:docMk/>
            <pc:sldMk cId="682179789" sldId="279"/>
            <ac:spMk id="4" creationId="{969E340A-6E19-A154-2C05-1C11E845C885}"/>
          </ac:spMkLst>
        </pc:spChg>
        <pc:spChg chg="del">
          <ac:chgData name="Gian Maria Ricci - aka Alkampfer" userId="288fbf38c031d5f3" providerId="Windows Live" clId="Web-{06BCD0D8-75B6-4A18-8EF3-093D5198EAF4}" dt="2023-10-16T05:01:58.887" v="28"/>
          <ac:spMkLst>
            <pc:docMk/>
            <pc:sldMk cId="682179789" sldId="279"/>
            <ac:spMk id="6" creationId="{8939B62B-90B9-6AB4-95AC-73FC5F8186B6}"/>
          </ac:spMkLst>
        </pc:spChg>
        <pc:picChg chg="add mod ord">
          <ac:chgData name="Gian Maria Ricci - aka Alkampfer" userId="288fbf38c031d5f3" providerId="Windows Live" clId="Web-{06BCD0D8-75B6-4A18-8EF3-093D5198EAF4}" dt="2023-10-16T05:02:00.512" v="29"/>
          <ac:picMkLst>
            <pc:docMk/>
            <pc:sldMk cId="682179789" sldId="279"/>
            <ac:picMk id="5" creationId="{997E9178-F241-A5AE-8396-C94D06E99152}"/>
          </ac:picMkLst>
        </pc:picChg>
      </pc:sldChg>
      <pc:sldChg chg="modSp add replId">
        <pc:chgData name="Gian Maria Ricci - aka Alkampfer" userId="288fbf38c031d5f3" providerId="Windows Live" clId="Web-{06BCD0D8-75B6-4A18-8EF3-093D5198EAF4}" dt="2023-10-16T05:04:35.318" v="139" actId="20577"/>
        <pc:sldMkLst>
          <pc:docMk/>
          <pc:sldMk cId="1747812666" sldId="280"/>
        </pc:sldMkLst>
        <pc:spChg chg="mod">
          <ac:chgData name="Gian Maria Ricci - aka Alkampfer" userId="288fbf38c031d5f3" providerId="Windows Live" clId="Web-{06BCD0D8-75B6-4A18-8EF3-093D5198EAF4}" dt="2023-10-16T05:02:54.500" v="40" actId="20577"/>
          <ac:spMkLst>
            <pc:docMk/>
            <pc:sldMk cId="1747812666" sldId="280"/>
            <ac:spMk id="3" creationId="{50146DCA-43C3-460B-84F8-A2C30B51AD88}"/>
          </ac:spMkLst>
        </pc:spChg>
        <pc:spChg chg="mod">
          <ac:chgData name="Gian Maria Ricci - aka Alkampfer" userId="288fbf38c031d5f3" providerId="Windows Live" clId="Web-{06BCD0D8-75B6-4A18-8EF3-093D5198EAF4}" dt="2023-10-16T05:04:35.318" v="139" actId="20577"/>
          <ac:spMkLst>
            <pc:docMk/>
            <pc:sldMk cId="1747812666" sldId="280"/>
            <ac:spMk id="6" creationId="{8939B62B-90B9-6AB4-95AC-73FC5F8186B6}"/>
          </ac:spMkLst>
        </pc:spChg>
      </pc:sldChg>
      <pc:sldChg chg="addSp delSp modSp add replId">
        <pc:chgData name="Gian Maria Ricci - aka Alkampfer" userId="288fbf38c031d5f3" providerId="Windows Live" clId="Web-{06BCD0D8-75B6-4A18-8EF3-093D5198EAF4}" dt="2023-10-16T05:04:52.741" v="154"/>
        <pc:sldMkLst>
          <pc:docMk/>
          <pc:sldMk cId="1384745867" sldId="281"/>
        </pc:sldMkLst>
        <pc:spChg chg="mod">
          <ac:chgData name="Gian Maria Ricci - aka Alkampfer" userId="288fbf38c031d5f3" providerId="Windows Live" clId="Web-{06BCD0D8-75B6-4A18-8EF3-093D5198EAF4}" dt="2023-10-16T05:04:43.959" v="151" actId="20577"/>
          <ac:spMkLst>
            <pc:docMk/>
            <pc:sldMk cId="1384745867" sldId="281"/>
            <ac:spMk id="3" creationId="{50146DCA-43C3-460B-84F8-A2C30B51AD88}"/>
          </ac:spMkLst>
        </pc:spChg>
        <pc:spChg chg="add del mod">
          <ac:chgData name="Gian Maria Ricci - aka Alkampfer" userId="288fbf38c031d5f3" providerId="Windows Live" clId="Web-{06BCD0D8-75B6-4A18-8EF3-093D5198EAF4}" dt="2023-10-16T05:04:52.741" v="154"/>
          <ac:spMkLst>
            <pc:docMk/>
            <pc:sldMk cId="1384745867" sldId="281"/>
            <ac:spMk id="4" creationId="{AB14FA5C-A459-DE01-EE44-ECFE39036616}"/>
          </ac:spMkLst>
        </pc:spChg>
        <pc:spChg chg="add">
          <ac:chgData name="Gian Maria Ricci - aka Alkampfer" userId="288fbf38c031d5f3" providerId="Windows Live" clId="Web-{06BCD0D8-75B6-4A18-8EF3-093D5198EAF4}" dt="2023-10-16T05:04:48.522" v="153"/>
          <ac:spMkLst>
            <pc:docMk/>
            <pc:sldMk cId="1384745867" sldId="281"/>
            <ac:spMk id="5" creationId="{6D34B882-5233-9879-318F-7FFED4E4915F}"/>
          </ac:spMkLst>
        </pc:spChg>
        <pc:spChg chg="del">
          <ac:chgData name="Gian Maria Ricci - aka Alkampfer" userId="288fbf38c031d5f3" providerId="Windows Live" clId="Web-{06BCD0D8-75B6-4A18-8EF3-093D5198EAF4}" dt="2023-10-16T05:04:47.397" v="152"/>
          <ac:spMkLst>
            <pc:docMk/>
            <pc:sldMk cId="1384745867" sldId="281"/>
            <ac:spMk id="6" creationId="{8939B62B-90B9-6AB4-95AC-73FC5F8186B6}"/>
          </ac:spMkLst>
        </pc:spChg>
      </pc:sldChg>
      <pc:sldChg chg="modSp add ord replId">
        <pc:chgData name="Gian Maria Ricci - aka Alkampfer" userId="288fbf38c031d5f3" providerId="Windows Live" clId="Web-{06BCD0D8-75B6-4A18-8EF3-093D5198EAF4}" dt="2023-10-16T05:08:19.830" v="385" actId="20577"/>
        <pc:sldMkLst>
          <pc:docMk/>
          <pc:sldMk cId="2666611031" sldId="282"/>
        </pc:sldMkLst>
        <pc:spChg chg="mod">
          <ac:chgData name="Gian Maria Ricci - aka Alkampfer" userId="288fbf38c031d5f3" providerId="Windows Live" clId="Web-{06BCD0D8-75B6-4A18-8EF3-093D5198EAF4}" dt="2023-10-16T05:05:33.509" v="161" actId="20577"/>
          <ac:spMkLst>
            <pc:docMk/>
            <pc:sldMk cId="2666611031" sldId="282"/>
            <ac:spMk id="3" creationId="{50146DCA-43C3-460B-84F8-A2C30B51AD88}"/>
          </ac:spMkLst>
        </pc:spChg>
        <pc:spChg chg="mod">
          <ac:chgData name="Gian Maria Ricci - aka Alkampfer" userId="288fbf38c031d5f3" providerId="Windows Live" clId="Web-{06BCD0D8-75B6-4A18-8EF3-093D5198EAF4}" dt="2023-10-16T05:08:19.830" v="385" actId="20577"/>
          <ac:spMkLst>
            <pc:docMk/>
            <pc:sldMk cId="2666611031" sldId="282"/>
            <ac:spMk id="6" creationId="{8939B62B-90B9-6AB4-95AC-73FC5F8186B6}"/>
          </ac:spMkLst>
        </pc:spChg>
      </pc:sldChg>
      <pc:sldChg chg="addSp modSp add replId">
        <pc:chgData name="Gian Maria Ricci - aka Alkampfer" userId="288fbf38c031d5f3" providerId="Windows Live" clId="Web-{06BCD0D8-75B6-4A18-8EF3-093D5198EAF4}" dt="2023-10-16T05:09:13.614" v="462" actId="1076"/>
        <pc:sldMkLst>
          <pc:docMk/>
          <pc:sldMk cId="1495735269" sldId="283"/>
        </pc:sldMkLst>
        <pc:spChg chg="mod">
          <ac:chgData name="Gian Maria Ricci - aka Alkampfer" userId="288fbf38c031d5f3" providerId="Windows Live" clId="Web-{06BCD0D8-75B6-4A18-8EF3-093D5198EAF4}" dt="2023-10-16T05:08:30.096" v="398" actId="20577"/>
          <ac:spMkLst>
            <pc:docMk/>
            <pc:sldMk cId="1495735269" sldId="283"/>
            <ac:spMk id="3" creationId="{50146DCA-43C3-460B-84F8-A2C30B51AD88}"/>
          </ac:spMkLst>
        </pc:spChg>
        <pc:spChg chg="mod">
          <ac:chgData name="Gian Maria Ricci - aka Alkampfer" userId="288fbf38c031d5f3" providerId="Windows Live" clId="Web-{06BCD0D8-75B6-4A18-8EF3-093D5198EAF4}" dt="2023-10-16T05:09:02.270" v="458" actId="14100"/>
          <ac:spMkLst>
            <pc:docMk/>
            <pc:sldMk cId="1495735269" sldId="283"/>
            <ac:spMk id="6" creationId="{8939B62B-90B9-6AB4-95AC-73FC5F8186B6}"/>
          </ac:spMkLst>
        </pc:spChg>
        <pc:picChg chg="add mod">
          <ac:chgData name="Gian Maria Ricci - aka Alkampfer" userId="288fbf38c031d5f3" providerId="Windows Live" clId="Web-{06BCD0D8-75B6-4A18-8EF3-093D5198EAF4}" dt="2023-10-16T05:09:13.614" v="462" actId="1076"/>
          <ac:picMkLst>
            <pc:docMk/>
            <pc:sldMk cId="1495735269" sldId="283"/>
            <ac:picMk id="2" creationId="{FBA68EBE-0E9B-7BD6-C191-5552A0DED8D6}"/>
          </ac:picMkLst>
        </pc:picChg>
      </pc:sldChg>
    </pc:docChg>
  </pc:docChgLst>
  <pc:docChgLst>
    <pc:chgData name="Gian Maria Ricci - aka Alkampfer" userId="288fbf38c031d5f3" providerId="Windows Live" clId="Web-{1DEDE2FE-F576-42A6-AC1A-DF01F8E5D51D}"/>
    <pc:docChg chg="addSld modSld">
      <pc:chgData name="Gian Maria Ricci - aka Alkampfer" userId="288fbf38c031d5f3" providerId="Windows Live" clId="Web-{1DEDE2FE-F576-42A6-AC1A-DF01F8E5D51D}" dt="2023-10-13T15:42:29.774" v="7"/>
      <pc:docMkLst>
        <pc:docMk/>
      </pc:docMkLst>
      <pc:sldChg chg="addSp delSp modSp new">
        <pc:chgData name="Gian Maria Ricci - aka Alkampfer" userId="288fbf38c031d5f3" providerId="Windows Live" clId="Web-{1DEDE2FE-F576-42A6-AC1A-DF01F8E5D51D}" dt="2023-10-13T15:34:18.427" v="4"/>
        <pc:sldMkLst>
          <pc:docMk/>
          <pc:sldMk cId="3812546984" sldId="277"/>
        </pc:sldMkLst>
        <pc:spChg chg="del mod">
          <ac:chgData name="Gian Maria Ricci - aka Alkampfer" userId="288fbf38c031d5f3" providerId="Windows Live" clId="Web-{1DEDE2FE-F576-42A6-AC1A-DF01F8E5D51D}" dt="2023-10-13T15:34:15.020" v="3"/>
          <ac:spMkLst>
            <pc:docMk/>
            <pc:sldMk cId="3812546984" sldId="277"/>
            <ac:spMk id="2" creationId="{D2BC90B7-FEDE-F61F-4F74-F3337F601D74}"/>
          </ac:spMkLst>
        </pc:spChg>
        <pc:spChg chg="add del mod">
          <ac:chgData name="Gian Maria Ricci - aka Alkampfer" userId="288fbf38c031d5f3" providerId="Windows Live" clId="Web-{1DEDE2FE-F576-42A6-AC1A-DF01F8E5D51D}" dt="2023-10-13T15:34:18.427" v="4"/>
          <ac:spMkLst>
            <pc:docMk/>
            <pc:sldMk cId="3812546984" sldId="277"/>
            <ac:spMk id="5" creationId="{E3E338E5-4CC7-FF35-8F6F-B5BD93F9A970}"/>
          </ac:spMkLst>
        </pc:spChg>
        <pc:picChg chg="add mod ord">
          <ac:chgData name="Gian Maria Ricci - aka Alkampfer" userId="288fbf38c031d5f3" providerId="Windows Live" clId="Web-{1DEDE2FE-F576-42A6-AC1A-DF01F8E5D51D}" dt="2023-10-13T15:34:18.427" v="4"/>
          <ac:picMkLst>
            <pc:docMk/>
            <pc:sldMk cId="3812546984" sldId="277"/>
            <ac:picMk id="6" creationId="{5F2EEC2D-2494-D727-F4F1-D64C79A36081}"/>
          </ac:picMkLst>
        </pc:picChg>
      </pc:sldChg>
      <pc:sldChg chg="addSp delSp modSp add replId">
        <pc:chgData name="Gian Maria Ricci - aka Alkampfer" userId="288fbf38c031d5f3" providerId="Windows Live" clId="Web-{1DEDE2FE-F576-42A6-AC1A-DF01F8E5D51D}" dt="2023-10-13T15:42:29.774" v="7"/>
        <pc:sldMkLst>
          <pc:docMk/>
          <pc:sldMk cId="3348994245" sldId="278"/>
        </pc:sldMkLst>
        <pc:spChg chg="add del mod">
          <ac:chgData name="Gian Maria Ricci - aka Alkampfer" userId="288fbf38c031d5f3" providerId="Windows Live" clId="Web-{1DEDE2FE-F576-42A6-AC1A-DF01F8E5D51D}" dt="2023-10-13T15:42:29.774" v="7"/>
          <ac:spMkLst>
            <pc:docMk/>
            <pc:sldMk cId="3348994245" sldId="278"/>
            <ac:spMk id="4" creationId="{A1E29E59-923F-685D-0EE5-66D22A30EFCC}"/>
          </ac:spMkLst>
        </pc:spChg>
        <pc:picChg chg="add mod ord">
          <ac:chgData name="Gian Maria Ricci - aka Alkampfer" userId="288fbf38c031d5f3" providerId="Windows Live" clId="Web-{1DEDE2FE-F576-42A6-AC1A-DF01F8E5D51D}" dt="2023-10-13T15:42:29.774" v="7"/>
          <ac:picMkLst>
            <pc:docMk/>
            <pc:sldMk cId="3348994245" sldId="278"/>
            <ac:picMk id="5" creationId="{37C76550-694C-C047-FDE2-1477C3BBE0ED}"/>
          </ac:picMkLst>
        </pc:picChg>
        <pc:picChg chg="del">
          <ac:chgData name="Gian Maria Ricci - aka Alkampfer" userId="288fbf38c031d5f3" providerId="Windows Live" clId="Web-{1DEDE2FE-F576-42A6-AC1A-DF01F8E5D51D}" dt="2023-10-13T15:42:25.649" v="6"/>
          <ac:picMkLst>
            <pc:docMk/>
            <pc:sldMk cId="3348994245" sldId="278"/>
            <ac:picMk id="6" creationId="{5F2EEC2D-2494-D727-F4F1-D64C79A36081}"/>
          </ac:picMkLst>
        </pc:picChg>
      </pc:sldChg>
    </pc:docChg>
  </pc:docChgLst>
  <pc:docChgLst>
    <pc:chgData name="Gian Maria Ricci - aka Alkampfer" userId="288fbf38c031d5f3" providerId="LiveId" clId="{4762ABA6-3F58-4682-9EE9-081130F27E1E}"/>
    <pc:docChg chg="undo redo custSel addSld delSld modSld">
      <pc:chgData name="Gian Maria Ricci - aka Alkampfer" userId="288fbf38c031d5f3" providerId="LiveId" clId="{4762ABA6-3F58-4682-9EE9-081130F27E1E}" dt="2023-10-21T10:36:20.072" v="723" actId="207"/>
      <pc:docMkLst>
        <pc:docMk/>
      </pc:docMkLst>
      <pc:sldChg chg="modSp">
        <pc:chgData name="Gian Maria Ricci - aka Alkampfer" userId="288fbf38c031d5f3" providerId="LiveId" clId="{4762ABA6-3F58-4682-9EE9-081130F27E1E}" dt="2023-10-21T10:19:20.761" v="374"/>
        <pc:sldMkLst>
          <pc:docMk/>
          <pc:sldMk cId="2604344867" sldId="271"/>
        </pc:sldMkLst>
        <pc:graphicFrameChg chg="mod">
          <ac:chgData name="Gian Maria Ricci - aka Alkampfer" userId="288fbf38c031d5f3" providerId="LiveId" clId="{4762ABA6-3F58-4682-9EE9-081130F27E1E}" dt="2023-10-21T10:19:20.761" v="374"/>
          <ac:graphicFrameMkLst>
            <pc:docMk/>
            <pc:sldMk cId="2604344867" sldId="271"/>
            <ac:graphicFrameMk id="5" creationId="{33038D75-3FA4-886F-57D6-22B947A7C527}"/>
          </ac:graphicFrameMkLst>
        </pc:graphicFrameChg>
      </pc:sldChg>
      <pc:sldChg chg="modSp mod">
        <pc:chgData name="Gian Maria Ricci - aka Alkampfer" userId="288fbf38c031d5f3" providerId="LiveId" clId="{4762ABA6-3F58-4682-9EE9-081130F27E1E}" dt="2023-10-21T10:23:09.063" v="574" actId="108"/>
        <pc:sldMkLst>
          <pc:docMk/>
          <pc:sldMk cId="1368902394" sldId="273"/>
        </pc:sldMkLst>
        <pc:spChg chg="mod">
          <ac:chgData name="Gian Maria Ricci - aka Alkampfer" userId="288fbf38c031d5f3" providerId="LiveId" clId="{4762ABA6-3F58-4682-9EE9-081130F27E1E}" dt="2023-10-21T10:23:09.063" v="574" actId="108"/>
          <ac:spMkLst>
            <pc:docMk/>
            <pc:sldMk cId="1368902394" sldId="273"/>
            <ac:spMk id="6" creationId="{8939B62B-90B9-6AB4-95AC-73FC5F8186B6}"/>
          </ac:spMkLst>
        </pc:spChg>
      </pc:sldChg>
      <pc:sldChg chg="modSp add mod">
        <pc:chgData name="Gian Maria Ricci - aka Alkampfer" userId="288fbf38c031d5f3" providerId="LiveId" clId="{4762ABA6-3F58-4682-9EE9-081130F27E1E}" dt="2023-10-21T10:18:34" v="373" actId="20577"/>
        <pc:sldMkLst>
          <pc:docMk/>
          <pc:sldMk cId="1864181122" sldId="295"/>
        </pc:sldMkLst>
        <pc:spChg chg="mod">
          <ac:chgData name="Gian Maria Ricci - aka Alkampfer" userId="288fbf38c031d5f3" providerId="LiveId" clId="{4762ABA6-3F58-4682-9EE9-081130F27E1E}" dt="2023-10-21T10:18:34" v="373" actId="20577"/>
          <ac:spMkLst>
            <pc:docMk/>
            <pc:sldMk cId="1864181122" sldId="295"/>
            <ac:spMk id="2" creationId="{0E971A81-0BB3-45FA-B7F2-9C851F186625}"/>
          </ac:spMkLst>
        </pc:spChg>
      </pc:sldChg>
      <pc:sldChg chg="addSp modSp new del mod modClrScheme chgLayout">
        <pc:chgData name="Gian Maria Ricci - aka Alkampfer" userId="288fbf38c031d5f3" providerId="LiveId" clId="{4762ABA6-3F58-4682-9EE9-081130F27E1E}" dt="2023-10-21T10:32:49.885" v="624" actId="47"/>
        <pc:sldMkLst>
          <pc:docMk/>
          <pc:sldMk cId="1318083936" sldId="296"/>
        </pc:sldMkLst>
        <pc:spChg chg="mod ord">
          <ac:chgData name="Gian Maria Ricci - aka Alkampfer" userId="288fbf38c031d5f3" providerId="LiveId" clId="{4762ABA6-3F58-4682-9EE9-081130F27E1E}" dt="2023-10-21T10:31:44.059" v="596" actId="700"/>
          <ac:spMkLst>
            <pc:docMk/>
            <pc:sldMk cId="1318083936" sldId="296"/>
            <ac:spMk id="2" creationId="{F68E35B7-0BAE-B537-FA8B-27C0A32306B7}"/>
          </ac:spMkLst>
        </pc:spChg>
        <pc:spChg chg="add mod ord">
          <ac:chgData name="Gian Maria Ricci - aka Alkampfer" userId="288fbf38c031d5f3" providerId="LiveId" clId="{4762ABA6-3F58-4682-9EE9-081130F27E1E}" dt="2023-10-21T10:32:27.111" v="623" actId="6549"/>
          <ac:spMkLst>
            <pc:docMk/>
            <pc:sldMk cId="1318083936" sldId="296"/>
            <ac:spMk id="3" creationId="{9886562B-FA1B-145C-3E20-6CB4B223A1B2}"/>
          </ac:spMkLst>
        </pc:spChg>
      </pc:sldChg>
      <pc:sldChg chg="addSp delSp modSp add mod">
        <pc:chgData name="Gian Maria Ricci - aka Alkampfer" userId="288fbf38c031d5f3" providerId="LiveId" clId="{4762ABA6-3F58-4682-9EE9-081130F27E1E}" dt="2023-10-21T10:36:20.072" v="723" actId="207"/>
        <pc:sldMkLst>
          <pc:docMk/>
          <pc:sldMk cId="2564154121" sldId="296"/>
        </pc:sldMkLst>
        <pc:spChg chg="mod">
          <ac:chgData name="Gian Maria Ricci - aka Alkampfer" userId="288fbf38c031d5f3" providerId="LiveId" clId="{4762ABA6-3F58-4682-9EE9-081130F27E1E}" dt="2023-10-21T10:36:20.072" v="723" actId="207"/>
          <ac:spMkLst>
            <pc:docMk/>
            <pc:sldMk cId="2564154121" sldId="296"/>
            <ac:spMk id="3" creationId="{50146DCA-43C3-460B-84F8-A2C30B51AD88}"/>
          </ac:spMkLst>
        </pc:spChg>
        <pc:spChg chg="add del mod">
          <ac:chgData name="Gian Maria Ricci - aka Alkampfer" userId="288fbf38c031d5f3" providerId="LiveId" clId="{4762ABA6-3F58-4682-9EE9-081130F27E1E}" dt="2023-10-21T10:34:21.226" v="653" actId="478"/>
          <ac:spMkLst>
            <pc:docMk/>
            <pc:sldMk cId="2564154121" sldId="296"/>
            <ac:spMk id="5" creationId="{673444C7-9C45-31AB-9EA8-2FED20A95A52}"/>
          </ac:spMkLst>
        </pc:spChg>
        <pc:spChg chg="del">
          <ac:chgData name="Gian Maria Ricci - aka Alkampfer" userId="288fbf38c031d5f3" providerId="LiveId" clId="{4762ABA6-3F58-4682-9EE9-081130F27E1E}" dt="2023-10-21T10:34:19.180" v="652" actId="478"/>
          <ac:spMkLst>
            <pc:docMk/>
            <pc:sldMk cId="2564154121" sldId="296"/>
            <ac:spMk id="6" creationId="{8939B62B-90B9-6AB4-95AC-73FC5F8186B6}"/>
          </ac:spMkLst>
        </pc:spChg>
        <pc:spChg chg="add mod">
          <ac:chgData name="Gian Maria Ricci - aka Alkampfer" userId="288fbf38c031d5f3" providerId="LiveId" clId="{4762ABA6-3F58-4682-9EE9-081130F27E1E}" dt="2023-10-21T10:36:03.710" v="721" actId="1076"/>
          <ac:spMkLst>
            <pc:docMk/>
            <pc:sldMk cId="2564154121" sldId="296"/>
            <ac:spMk id="7" creationId="{7C67C783-3883-352C-8160-AC0616B441D4}"/>
          </ac:spMkLst>
        </pc:spChg>
        <pc:picChg chg="del">
          <ac:chgData name="Gian Maria Ricci - aka Alkampfer" userId="288fbf38c031d5f3" providerId="LiveId" clId="{4762ABA6-3F58-4682-9EE9-081130F27E1E}" dt="2023-10-21T10:34:10.490" v="651" actId="478"/>
          <ac:picMkLst>
            <pc:docMk/>
            <pc:sldMk cId="2564154121" sldId="296"/>
            <ac:picMk id="4" creationId="{D128D040-FA82-C0CC-0B0E-3AA9DA5EB6B6}"/>
          </ac:picMkLst>
        </pc:picChg>
      </pc:sldChg>
    </pc:docChg>
  </pc:docChgLst>
  <pc:docChgLst>
    <pc:chgData name="Gian Maria Ricci - aka Alkampfer" userId="288fbf38c031d5f3" providerId="Windows Live" clId="Web-{C83137F1-93A9-4599-ADBA-CAE8F16016C9}"/>
    <pc:docChg chg="addSld modSld sldOrd addMainMaster modMainMaster">
      <pc:chgData name="Gian Maria Ricci - aka Alkampfer" userId="288fbf38c031d5f3" providerId="Windows Live" clId="Web-{C83137F1-93A9-4599-ADBA-CAE8F16016C9}" dt="2023-10-13T10:50:34.543" v="1176" actId="20577"/>
      <pc:docMkLst>
        <pc:docMk/>
      </pc:docMkLst>
      <pc:sldChg chg="addSp modSp ord">
        <pc:chgData name="Gian Maria Ricci - aka Alkampfer" userId="288fbf38c031d5f3" providerId="Windows Live" clId="Web-{C83137F1-93A9-4599-ADBA-CAE8F16016C9}" dt="2023-10-13T09:35:33.924" v="165" actId="20577"/>
        <pc:sldMkLst>
          <pc:docMk/>
          <pc:sldMk cId="1862625798" sldId="257"/>
        </pc:sldMkLst>
        <pc:spChg chg="mod">
          <ac:chgData name="Gian Maria Ricci - aka Alkampfer" userId="288fbf38c031d5f3" providerId="Windows Live" clId="Web-{C83137F1-93A9-4599-ADBA-CAE8F16016C9}" dt="2023-10-13T09:34:49.329" v="131"/>
          <ac:spMkLst>
            <pc:docMk/>
            <pc:sldMk cId="1862625798" sldId="257"/>
            <ac:spMk id="2" creationId="{8FC7E753-FD43-4642-BB88-5A113EBBF98A}"/>
          </ac:spMkLst>
        </pc:spChg>
        <pc:spChg chg="add mod">
          <ac:chgData name="Gian Maria Ricci - aka Alkampfer" userId="288fbf38c031d5f3" providerId="Windows Live" clId="Web-{C83137F1-93A9-4599-ADBA-CAE8F16016C9}" dt="2023-10-13T09:35:33.924" v="165" actId="20577"/>
          <ac:spMkLst>
            <pc:docMk/>
            <pc:sldMk cId="1862625798" sldId="257"/>
            <ac:spMk id="4" creationId="{0F38E960-C7A8-216A-F34C-2362A53C26D6}"/>
          </ac:spMkLst>
        </pc:spChg>
      </pc:sldChg>
      <pc:sldChg chg="modSp add replId">
        <pc:chgData name="Gian Maria Ricci - aka Alkampfer" userId="288fbf38c031d5f3" providerId="Windows Live" clId="Web-{C83137F1-93A9-4599-ADBA-CAE8F16016C9}" dt="2023-10-13T09:34:09.906" v="122" actId="20577"/>
        <pc:sldMkLst>
          <pc:docMk/>
          <pc:sldMk cId="681912114" sldId="264"/>
        </pc:sldMkLst>
        <pc:spChg chg="mod">
          <ac:chgData name="Gian Maria Ricci - aka Alkampfer" userId="288fbf38c031d5f3" providerId="Windows Live" clId="Web-{C83137F1-93A9-4599-ADBA-CAE8F16016C9}" dt="2023-10-13T09:34:09.906" v="122" actId="20577"/>
          <ac:spMkLst>
            <pc:docMk/>
            <pc:sldMk cId="681912114" sldId="264"/>
            <ac:spMk id="2" creationId="{0E971A81-0BB3-45FA-B7F2-9C851F186625}"/>
          </ac:spMkLst>
        </pc:spChg>
        <pc:spChg chg="mod">
          <ac:chgData name="Gian Maria Ricci - aka Alkampfer" userId="288fbf38c031d5f3" providerId="Windows Live" clId="Web-{C83137F1-93A9-4599-ADBA-CAE8F16016C9}" dt="2023-10-13T09:33:03.561" v="25" actId="20577"/>
          <ac:spMkLst>
            <pc:docMk/>
            <pc:sldMk cId="681912114" sldId="264"/>
            <ac:spMk id="3" creationId="{50146DCA-43C3-460B-84F8-A2C30B51AD88}"/>
          </ac:spMkLst>
        </pc:spChg>
      </pc:sldChg>
      <pc:sldChg chg="addSp modSp add ord replId">
        <pc:chgData name="Gian Maria Ricci - aka Alkampfer" userId="288fbf38c031d5f3" providerId="Windows Live" clId="Web-{C83137F1-93A9-4599-ADBA-CAE8F16016C9}" dt="2023-10-13T09:39:42.305" v="187" actId="14100"/>
        <pc:sldMkLst>
          <pc:docMk/>
          <pc:sldMk cId="1226838484" sldId="265"/>
        </pc:sldMkLst>
        <pc:spChg chg="mod">
          <ac:chgData name="Gian Maria Ricci - aka Alkampfer" userId="288fbf38c031d5f3" providerId="Windows Live" clId="Web-{C83137F1-93A9-4599-ADBA-CAE8F16016C9}" dt="2023-10-13T09:39:13.070" v="184" actId="20577"/>
          <ac:spMkLst>
            <pc:docMk/>
            <pc:sldMk cId="1226838484" sldId="265"/>
            <ac:spMk id="2" creationId="{0E971A81-0BB3-45FA-B7F2-9C851F186625}"/>
          </ac:spMkLst>
        </pc:spChg>
        <pc:spChg chg="mod">
          <ac:chgData name="Gian Maria Ricci - aka Alkampfer" userId="288fbf38c031d5f3" providerId="Windows Live" clId="Web-{C83137F1-93A9-4599-ADBA-CAE8F16016C9}" dt="2023-10-13T09:39:10.835" v="183" actId="20577"/>
          <ac:spMkLst>
            <pc:docMk/>
            <pc:sldMk cId="1226838484" sldId="265"/>
            <ac:spMk id="3" creationId="{50146DCA-43C3-460B-84F8-A2C30B51AD88}"/>
          </ac:spMkLst>
        </pc:spChg>
        <pc:picChg chg="add mod">
          <ac:chgData name="Gian Maria Ricci - aka Alkampfer" userId="288fbf38c031d5f3" providerId="Windows Live" clId="Web-{C83137F1-93A9-4599-ADBA-CAE8F16016C9}" dt="2023-10-13T09:39:42.305" v="187" actId="14100"/>
          <ac:picMkLst>
            <pc:docMk/>
            <pc:sldMk cId="1226838484" sldId="265"/>
            <ac:picMk id="4" creationId="{C69F1BD6-05BD-BDE7-24DE-9B778E8C8E5B}"/>
          </ac:picMkLst>
        </pc:picChg>
      </pc:sldChg>
      <pc:sldChg chg="addSp delSp modSp add replId">
        <pc:chgData name="Gian Maria Ricci - aka Alkampfer" userId="288fbf38c031d5f3" providerId="Windows Live" clId="Web-{C83137F1-93A9-4599-ADBA-CAE8F16016C9}" dt="2023-10-13T09:40:33.353" v="203"/>
        <pc:sldMkLst>
          <pc:docMk/>
          <pc:sldMk cId="1897304422" sldId="266"/>
        </pc:sldMkLst>
        <pc:spChg chg="del">
          <ac:chgData name="Gian Maria Ricci - aka Alkampfer" userId="288fbf38c031d5f3" providerId="Windows Live" clId="Web-{C83137F1-93A9-4599-ADBA-CAE8F16016C9}" dt="2023-10-13T09:39:55.743" v="189"/>
          <ac:spMkLst>
            <pc:docMk/>
            <pc:sldMk cId="1897304422" sldId="266"/>
            <ac:spMk id="2" creationId="{0E971A81-0BB3-45FA-B7F2-9C851F186625}"/>
          </ac:spMkLst>
        </pc:spChg>
        <pc:spChg chg="mod">
          <ac:chgData name="Gian Maria Ricci - aka Alkampfer" userId="288fbf38c031d5f3" providerId="Windows Live" clId="Web-{C83137F1-93A9-4599-ADBA-CAE8F16016C9}" dt="2023-10-13T09:40:01.509" v="198" actId="20577"/>
          <ac:spMkLst>
            <pc:docMk/>
            <pc:sldMk cId="1897304422" sldId="266"/>
            <ac:spMk id="3" creationId="{50146DCA-43C3-460B-84F8-A2C30B51AD88}"/>
          </ac:spMkLst>
        </pc:spChg>
        <pc:spChg chg="add mod">
          <ac:chgData name="Gian Maria Ricci - aka Alkampfer" userId="288fbf38c031d5f3" providerId="Windows Live" clId="Web-{C83137F1-93A9-4599-ADBA-CAE8F16016C9}" dt="2023-10-13T09:40:33.353" v="203"/>
          <ac:spMkLst>
            <pc:docMk/>
            <pc:sldMk cId="1897304422" sldId="266"/>
            <ac:spMk id="6" creationId="{8939B62B-90B9-6AB4-95AC-73FC5F8186B6}"/>
          </ac:spMkLst>
        </pc:spChg>
        <pc:picChg chg="del">
          <ac:chgData name="Gian Maria Ricci - aka Alkampfer" userId="288fbf38c031d5f3" providerId="Windows Live" clId="Web-{C83137F1-93A9-4599-ADBA-CAE8F16016C9}" dt="2023-10-13T09:39:57.993" v="190"/>
          <ac:picMkLst>
            <pc:docMk/>
            <pc:sldMk cId="1897304422" sldId="266"/>
            <ac:picMk id="4" creationId="{C69F1BD6-05BD-BDE7-24DE-9B778E8C8E5B}"/>
          </ac:picMkLst>
        </pc:picChg>
      </pc:sldChg>
      <pc:sldChg chg="modSp add replId">
        <pc:chgData name="Gian Maria Ricci - aka Alkampfer" userId="288fbf38c031d5f3" providerId="Windows Live" clId="Web-{C83137F1-93A9-4599-ADBA-CAE8F16016C9}" dt="2023-10-13T09:45:14.282" v="250" actId="14100"/>
        <pc:sldMkLst>
          <pc:docMk/>
          <pc:sldMk cId="2899240222" sldId="267"/>
        </pc:sldMkLst>
        <pc:spChg chg="mod">
          <ac:chgData name="Gian Maria Ricci - aka Alkampfer" userId="288fbf38c031d5f3" providerId="Windows Live" clId="Web-{C83137F1-93A9-4599-ADBA-CAE8F16016C9}" dt="2023-10-13T09:42:43.731" v="220" actId="20577"/>
          <ac:spMkLst>
            <pc:docMk/>
            <pc:sldMk cId="2899240222" sldId="267"/>
            <ac:spMk id="3" creationId="{50146DCA-43C3-460B-84F8-A2C30B51AD88}"/>
          </ac:spMkLst>
        </pc:spChg>
        <pc:spChg chg="mod">
          <ac:chgData name="Gian Maria Ricci - aka Alkampfer" userId="288fbf38c031d5f3" providerId="Windows Live" clId="Web-{C83137F1-93A9-4599-ADBA-CAE8F16016C9}" dt="2023-10-13T09:45:14.282" v="250" actId="14100"/>
          <ac:spMkLst>
            <pc:docMk/>
            <pc:sldMk cId="2899240222" sldId="267"/>
            <ac:spMk id="6" creationId="{8939B62B-90B9-6AB4-95AC-73FC5F8186B6}"/>
          </ac:spMkLst>
        </pc:spChg>
      </pc:sldChg>
      <pc:sldChg chg="addSp delSp modSp add replId">
        <pc:chgData name="Gian Maria Ricci - aka Alkampfer" userId="288fbf38c031d5f3" providerId="Windows Live" clId="Web-{C83137F1-93A9-4599-ADBA-CAE8F16016C9}" dt="2023-10-13T09:59:10.631" v="309" actId="20577"/>
        <pc:sldMkLst>
          <pc:docMk/>
          <pc:sldMk cId="3011527503" sldId="268"/>
        </pc:sldMkLst>
        <pc:spChg chg="mod">
          <ac:chgData name="Gian Maria Ricci - aka Alkampfer" userId="288fbf38c031d5f3" providerId="Windows Live" clId="Web-{C83137F1-93A9-4599-ADBA-CAE8F16016C9}" dt="2023-10-13T09:58:41.193" v="263" actId="20577"/>
          <ac:spMkLst>
            <pc:docMk/>
            <pc:sldMk cId="3011527503" sldId="268"/>
            <ac:spMk id="3" creationId="{50146DCA-43C3-460B-84F8-A2C30B51AD88}"/>
          </ac:spMkLst>
        </pc:spChg>
        <pc:spChg chg="add del mod">
          <ac:chgData name="Gian Maria Ricci - aka Alkampfer" userId="288fbf38c031d5f3" providerId="Windows Live" clId="Web-{C83137F1-93A9-4599-ADBA-CAE8F16016C9}" dt="2023-10-13T09:58:22.270" v="254"/>
          <ac:spMkLst>
            <pc:docMk/>
            <pc:sldMk cId="3011527503" sldId="268"/>
            <ac:spMk id="4" creationId="{50E3ACA8-81C6-05A1-704C-C03ACF3764F0}"/>
          </ac:spMkLst>
        </pc:spChg>
        <pc:spChg chg="del">
          <ac:chgData name="Gian Maria Ricci - aka Alkampfer" userId="288fbf38c031d5f3" providerId="Windows Live" clId="Web-{C83137F1-93A9-4599-ADBA-CAE8F16016C9}" dt="2023-10-13T09:58:00.926" v="252"/>
          <ac:spMkLst>
            <pc:docMk/>
            <pc:sldMk cId="3011527503" sldId="268"/>
            <ac:spMk id="6" creationId="{8939B62B-90B9-6AB4-95AC-73FC5F8186B6}"/>
          </ac:spMkLst>
        </pc:spChg>
        <pc:graphicFrameChg chg="add del mod modGraphic">
          <ac:chgData name="Gian Maria Ricci - aka Alkampfer" userId="288fbf38c031d5f3" providerId="Windows Live" clId="Web-{C83137F1-93A9-4599-ADBA-CAE8F16016C9}" dt="2023-10-13T09:59:10.631" v="309" actId="20577"/>
          <ac:graphicFrameMkLst>
            <pc:docMk/>
            <pc:sldMk cId="3011527503" sldId="268"/>
            <ac:graphicFrameMk id="5" creationId="{33038D75-3FA4-886F-57D6-22B947A7C527}"/>
          </ac:graphicFrameMkLst>
        </pc:graphicFrameChg>
      </pc:sldChg>
      <pc:sldChg chg="add">
        <pc:chgData name="Gian Maria Ricci - aka Alkampfer" userId="288fbf38c031d5f3" providerId="Windows Live" clId="Web-{C83137F1-93A9-4599-ADBA-CAE8F16016C9}" dt="2023-10-13T09:58:04.754" v="253"/>
        <pc:sldMkLst>
          <pc:docMk/>
          <pc:sldMk cId="1805723507" sldId="269"/>
        </pc:sldMkLst>
      </pc:sldChg>
      <pc:sldChg chg="add replId">
        <pc:chgData name="Gian Maria Ricci - aka Alkampfer" userId="288fbf38c031d5f3" providerId="Windows Live" clId="Web-{C83137F1-93A9-4599-ADBA-CAE8F16016C9}" dt="2023-10-13T09:59:22.162" v="310"/>
        <pc:sldMkLst>
          <pc:docMk/>
          <pc:sldMk cId="3971033378" sldId="270"/>
        </pc:sldMkLst>
      </pc:sldChg>
      <pc:sldChg chg="modSp add replId">
        <pc:chgData name="Gian Maria Ricci - aka Alkampfer" userId="288fbf38c031d5f3" providerId="Windows Live" clId="Web-{C83137F1-93A9-4599-ADBA-CAE8F16016C9}" dt="2023-10-13T09:59:30.256" v="312" actId="20577"/>
        <pc:sldMkLst>
          <pc:docMk/>
          <pc:sldMk cId="2604344867" sldId="271"/>
        </pc:sldMkLst>
        <pc:spChg chg="mod">
          <ac:chgData name="Gian Maria Ricci - aka Alkampfer" userId="288fbf38c031d5f3" providerId="Windows Live" clId="Web-{C83137F1-93A9-4599-ADBA-CAE8F16016C9}" dt="2023-10-13T09:59:30.256" v="312" actId="20577"/>
          <ac:spMkLst>
            <pc:docMk/>
            <pc:sldMk cId="2604344867" sldId="271"/>
            <ac:spMk id="3" creationId="{50146DCA-43C3-460B-84F8-A2C30B51AD88}"/>
          </ac:spMkLst>
        </pc:spChg>
      </pc:sldChg>
      <pc:sldChg chg="modSp add ord replId">
        <pc:chgData name="Gian Maria Ricci - aka Alkampfer" userId="288fbf38c031d5f3" providerId="Windows Live" clId="Web-{C83137F1-93A9-4599-ADBA-CAE8F16016C9}" dt="2023-10-13T10:45:51.444" v="661" actId="20577"/>
        <pc:sldMkLst>
          <pc:docMk/>
          <pc:sldMk cId="3327135352" sldId="272"/>
        </pc:sldMkLst>
        <pc:spChg chg="mod">
          <ac:chgData name="Gian Maria Ricci - aka Alkampfer" userId="288fbf38c031d5f3" providerId="Windows Live" clId="Web-{C83137F1-93A9-4599-ADBA-CAE8F16016C9}" dt="2023-10-13T10:00:10.164" v="328" actId="20577"/>
          <ac:spMkLst>
            <pc:docMk/>
            <pc:sldMk cId="3327135352" sldId="272"/>
            <ac:spMk id="3" creationId="{50146DCA-43C3-460B-84F8-A2C30B51AD88}"/>
          </ac:spMkLst>
        </pc:spChg>
        <pc:spChg chg="mod">
          <ac:chgData name="Gian Maria Ricci - aka Alkampfer" userId="288fbf38c031d5f3" providerId="Windows Live" clId="Web-{C83137F1-93A9-4599-ADBA-CAE8F16016C9}" dt="2023-10-13T10:45:51.444" v="661" actId="20577"/>
          <ac:spMkLst>
            <pc:docMk/>
            <pc:sldMk cId="3327135352" sldId="272"/>
            <ac:spMk id="6" creationId="{8939B62B-90B9-6AB4-95AC-73FC5F8186B6}"/>
          </ac:spMkLst>
        </pc:spChg>
      </pc:sldChg>
      <pc:sldChg chg="modSp add replId">
        <pc:chgData name="Gian Maria Ricci - aka Alkampfer" userId="288fbf38c031d5f3" providerId="Windows Live" clId="Web-{C83137F1-93A9-4599-ADBA-CAE8F16016C9}" dt="2023-10-13T10:46:55.777" v="840" actId="20577"/>
        <pc:sldMkLst>
          <pc:docMk/>
          <pc:sldMk cId="1368902394" sldId="273"/>
        </pc:sldMkLst>
        <pc:spChg chg="mod">
          <ac:chgData name="Gian Maria Ricci - aka Alkampfer" userId="288fbf38c031d5f3" providerId="Windows Live" clId="Web-{C83137F1-93A9-4599-ADBA-CAE8F16016C9}" dt="2023-10-13T10:46:55.777" v="840" actId="20577"/>
          <ac:spMkLst>
            <pc:docMk/>
            <pc:sldMk cId="1368902394" sldId="273"/>
            <ac:spMk id="6" creationId="{8939B62B-90B9-6AB4-95AC-73FC5F8186B6}"/>
          </ac:spMkLst>
        </pc:spChg>
      </pc:sldChg>
      <pc:sldChg chg="modSp add ord replId">
        <pc:chgData name="Gian Maria Ricci - aka Alkampfer" userId="288fbf38c031d5f3" providerId="Windows Live" clId="Web-{C83137F1-93A9-4599-ADBA-CAE8F16016C9}" dt="2023-10-13T10:47:28.998" v="844" actId="20577"/>
        <pc:sldMkLst>
          <pc:docMk/>
          <pc:sldMk cId="2335540768" sldId="274"/>
        </pc:sldMkLst>
        <pc:spChg chg="mod">
          <ac:chgData name="Gian Maria Ricci - aka Alkampfer" userId="288fbf38c031d5f3" providerId="Windows Live" clId="Web-{C83137F1-93A9-4599-ADBA-CAE8F16016C9}" dt="2023-10-13T10:47:28.998" v="844" actId="20577"/>
          <ac:spMkLst>
            <pc:docMk/>
            <pc:sldMk cId="2335540768" sldId="274"/>
            <ac:spMk id="3" creationId="{50146DCA-43C3-460B-84F8-A2C30B51AD88}"/>
          </ac:spMkLst>
        </pc:spChg>
      </pc:sldChg>
      <pc:sldChg chg="modSp add ord replId">
        <pc:chgData name="Gian Maria Ricci - aka Alkampfer" userId="288fbf38c031d5f3" providerId="Windows Live" clId="Web-{C83137F1-93A9-4599-ADBA-CAE8F16016C9}" dt="2023-10-13T10:49:23.538" v="968" actId="20577"/>
        <pc:sldMkLst>
          <pc:docMk/>
          <pc:sldMk cId="2586522725" sldId="275"/>
        </pc:sldMkLst>
        <pc:spChg chg="mod">
          <ac:chgData name="Gian Maria Ricci - aka Alkampfer" userId="288fbf38c031d5f3" providerId="Windows Live" clId="Web-{C83137F1-93A9-4599-ADBA-CAE8F16016C9}" dt="2023-10-13T10:47:39.890" v="869" actId="20577"/>
          <ac:spMkLst>
            <pc:docMk/>
            <pc:sldMk cId="2586522725" sldId="275"/>
            <ac:spMk id="3" creationId="{50146DCA-43C3-460B-84F8-A2C30B51AD88}"/>
          </ac:spMkLst>
        </pc:spChg>
        <pc:spChg chg="mod">
          <ac:chgData name="Gian Maria Ricci - aka Alkampfer" userId="288fbf38c031d5f3" providerId="Windows Live" clId="Web-{C83137F1-93A9-4599-ADBA-CAE8F16016C9}" dt="2023-10-13T10:49:23.538" v="968" actId="20577"/>
          <ac:spMkLst>
            <pc:docMk/>
            <pc:sldMk cId="2586522725" sldId="275"/>
            <ac:spMk id="6" creationId="{8939B62B-90B9-6AB4-95AC-73FC5F8186B6}"/>
          </ac:spMkLst>
        </pc:spChg>
      </pc:sldChg>
      <pc:sldChg chg="modSp add replId">
        <pc:chgData name="Gian Maria Ricci - aka Alkampfer" userId="288fbf38c031d5f3" providerId="Windows Live" clId="Web-{C83137F1-93A9-4599-ADBA-CAE8F16016C9}" dt="2023-10-13T10:50:34.543" v="1176" actId="20577"/>
        <pc:sldMkLst>
          <pc:docMk/>
          <pc:sldMk cId="3785087103" sldId="276"/>
        </pc:sldMkLst>
        <pc:spChg chg="mod">
          <ac:chgData name="Gian Maria Ricci - aka Alkampfer" userId="288fbf38c031d5f3" providerId="Windows Live" clId="Web-{C83137F1-93A9-4599-ADBA-CAE8F16016C9}" dt="2023-10-13T10:49:33.492" v="987" actId="20577"/>
          <ac:spMkLst>
            <pc:docMk/>
            <pc:sldMk cId="3785087103" sldId="276"/>
            <ac:spMk id="3" creationId="{50146DCA-43C3-460B-84F8-A2C30B51AD88}"/>
          </ac:spMkLst>
        </pc:spChg>
        <pc:spChg chg="mod">
          <ac:chgData name="Gian Maria Ricci - aka Alkampfer" userId="288fbf38c031d5f3" providerId="Windows Live" clId="Web-{C83137F1-93A9-4599-ADBA-CAE8F16016C9}" dt="2023-10-13T10:50:34.543" v="1176" actId="20577"/>
          <ac:spMkLst>
            <pc:docMk/>
            <pc:sldMk cId="3785087103" sldId="276"/>
            <ac:spMk id="6" creationId="{8939B62B-90B9-6AB4-95AC-73FC5F8186B6}"/>
          </ac:spMkLst>
        </pc:spChg>
      </pc:sldChg>
      <pc:sldMasterChg chg="add addSldLayout">
        <pc:chgData name="Gian Maria Ricci - aka Alkampfer" userId="288fbf38c031d5f3" providerId="Windows Live" clId="Web-{C83137F1-93A9-4599-ADBA-CAE8F16016C9}" dt="2023-10-13T09:58:04.754" v="253"/>
        <pc:sldMasterMkLst>
          <pc:docMk/>
          <pc:sldMasterMk cId="3393186690" sldId="2147483648"/>
        </pc:sldMasterMkLst>
        <pc:sldLayoutChg chg="add">
          <pc:chgData name="Gian Maria Ricci - aka Alkampfer" userId="288fbf38c031d5f3" providerId="Windows Live" clId="Web-{C83137F1-93A9-4599-ADBA-CAE8F16016C9}" dt="2023-10-13T09:58:04.754" v="253"/>
          <pc:sldLayoutMkLst>
            <pc:docMk/>
            <pc:sldMasterMk cId="3393186690" sldId="2147483648"/>
            <pc:sldLayoutMk cId="3086964082" sldId="2147483649"/>
          </pc:sldLayoutMkLst>
        </pc:sldLayoutChg>
        <pc:sldLayoutChg chg="add">
          <pc:chgData name="Gian Maria Ricci - aka Alkampfer" userId="288fbf38c031d5f3" providerId="Windows Live" clId="Web-{C83137F1-93A9-4599-ADBA-CAE8F16016C9}" dt="2023-10-13T09:58:04.754" v="253"/>
          <pc:sldLayoutMkLst>
            <pc:docMk/>
            <pc:sldMasterMk cId="3393186690" sldId="2147483648"/>
            <pc:sldLayoutMk cId="1715442930" sldId="2147483650"/>
          </pc:sldLayoutMkLst>
        </pc:sldLayoutChg>
        <pc:sldLayoutChg chg="add">
          <pc:chgData name="Gian Maria Ricci - aka Alkampfer" userId="288fbf38c031d5f3" providerId="Windows Live" clId="Web-{C83137F1-93A9-4599-ADBA-CAE8F16016C9}" dt="2023-10-13T09:58:04.754" v="253"/>
          <pc:sldLayoutMkLst>
            <pc:docMk/>
            <pc:sldMasterMk cId="3393186690" sldId="2147483648"/>
            <pc:sldLayoutMk cId="1697058786" sldId="2147483664"/>
          </pc:sldLayoutMkLst>
        </pc:sldLayoutChg>
      </pc:sldMasterChg>
      <pc:sldMasterChg chg="replId modSldLayout">
        <pc:chgData name="Gian Maria Ricci - aka Alkampfer" userId="288fbf38c031d5f3" providerId="Windows Live" clId="Web-{C83137F1-93A9-4599-ADBA-CAE8F16016C9}" dt="2023-10-13T09:58:04.754" v="253"/>
        <pc:sldMasterMkLst>
          <pc:docMk/>
          <pc:sldMasterMk cId="582878674" sldId="2147483665"/>
        </pc:sldMasterMkLst>
        <pc:sldLayoutChg chg="replId">
          <pc:chgData name="Gian Maria Ricci - aka Alkampfer" userId="288fbf38c031d5f3" providerId="Windows Live" clId="Web-{C83137F1-93A9-4599-ADBA-CAE8F16016C9}" dt="2023-10-13T09:58:04.754" v="253"/>
          <pc:sldLayoutMkLst>
            <pc:docMk/>
            <pc:sldMasterMk cId="582878674" sldId="2147483665"/>
            <pc:sldLayoutMk cId="3381330628" sldId="2147483666"/>
          </pc:sldLayoutMkLst>
        </pc:sldLayoutChg>
        <pc:sldLayoutChg chg="replId">
          <pc:chgData name="Gian Maria Ricci - aka Alkampfer" userId="288fbf38c031d5f3" providerId="Windows Live" clId="Web-{C83137F1-93A9-4599-ADBA-CAE8F16016C9}" dt="2023-10-13T09:58:04.754" v="253"/>
          <pc:sldLayoutMkLst>
            <pc:docMk/>
            <pc:sldMasterMk cId="582878674" sldId="2147483665"/>
            <pc:sldLayoutMk cId="1659225516" sldId="2147483667"/>
          </pc:sldLayoutMkLst>
        </pc:sldLayoutChg>
      </pc:sldMasterChg>
    </pc:docChg>
  </pc:docChgLst>
  <pc:docChgLst>
    <pc:chgData name="Gian Maria Ricci - aka Alkampfer" userId="288fbf38c031d5f3" providerId="Windows Live" clId="Web-{FEBDAFD5-63A2-41A2-9704-C6F108F0B5E2}"/>
    <pc:docChg chg="addSld delSld modSld">
      <pc:chgData name="Gian Maria Ricci - aka Alkampfer" userId="288fbf38c031d5f3" providerId="Windows Live" clId="Web-{FEBDAFD5-63A2-41A2-9704-C6F108F0B5E2}" dt="2023-10-19T20:10:15.179" v="17" actId="14100"/>
      <pc:docMkLst>
        <pc:docMk/>
      </pc:docMkLst>
      <pc:sldChg chg="modSp">
        <pc:chgData name="Gian Maria Ricci - aka Alkampfer" userId="288fbf38c031d5f3" providerId="Windows Live" clId="Web-{FEBDAFD5-63A2-41A2-9704-C6F108F0B5E2}" dt="2023-10-19T20:01:41.675" v="2" actId="20577"/>
        <pc:sldMkLst>
          <pc:docMk/>
          <pc:sldMk cId="2604344867" sldId="271"/>
        </pc:sldMkLst>
        <pc:graphicFrameChg chg="modGraphic">
          <ac:chgData name="Gian Maria Ricci - aka Alkampfer" userId="288fbf38c031d5f3" providerId="Windows Live" clId="Web-{FEBDAFD5-63A2-41A2-9704-C6F108F0B5E2}" dt="2023-10-19T20:01:41.675" v="2" actId="20577"/>
          <ac:graphicFrameMkLst>
            <pc:docMk/>
            <pc:sldMk cId="2604344867" sldId="271"/>
            <ac:graphicFrameMk id="5" creationId="{33038D75-3FA4-886F-57D6-22B947A7C527}"/>
          </ac:graphicFrameMkLst>
        </pc:graphicFrameChg>
      </pc:sldChg>
      <pc:sldChg chg="modSp">
        <pc:chgData name="Gian Maria Ricci - aka Alkampfer" userId="288fbf38c031d5f3" providerId="Windows Live" clId="Web-{FEBDAFD5-63A2-41A2-9704-C6F108F0B5E2}" dt="2023-10-19T20:06:46.749" v="10" actId="20577"/>
        <pc:sldMkLst>
          <pc:docMk/>
          <pc:sldMk cId="3327135352" sldId="272"/>
        </pc:sldMkLst>
        <pc:spChg chg="mod">
          <ac:chgData name="Gian Maria Ricci - aka Alkampfer" userId="288fbf38c031d5f3" providerId="Windows Live" clId="Web-{FEBDAFD5-63A2-41A2-9704-C6F108F0B5E2}" dt="2023-10-19T20:06:46.749" v="10" actId="20577"/>
          <ac:spMkLst>
            <pc:docMk/>
            <pc:sldMk cId="3327135352" sldId="272"/>
            <ac:spMk id="6" creationId="{8939B62B-90B9-6AB4-95AC-73FC5F8186B6}"/>
          </ac:spMkLst>
        </pc:spChg>
      </pc:sldChg>
      <pc:sldChg chg="modSp">
        <pc:chgData name="Gian Maria Ricci - aka Alkampfer" userId="288fbf38c031d5f3" providerId="Windows Live" clId="Web-{FEBDAFD5-63A2-41A2-9704-C6F108F0B5E2}" dt="2023-10-19T20:07:04.094" v="13" actId="20577"/>
        <pc:sldMkLst>
          <pc:docMk/>
          <pc:sldMk cId="1368902394" sldId="273"/>
        </pc:sldMkLst>
        <pc:spChg chg="mod">
          <ac:chgData name="Gian Maria Ricci - aka Alkampfer" userId="288fbf38c031d5f3" providerId="Windows Live" clId="Web-{FEBDAFD5-63A2-41A2-9704-C6F108F0B5E2}" dt="2023-10-19T20:07:04.094" v="13" actId="20577"/>
          <ac:spMkLst>
            <pc:docMk/>
            <pc:sldMk cId="1368902394" sldId="273"/>
            <ac:spMk id="6" creationId="{8939B62B-90B9-6AB4-95AC-73FC5F8186B6}"/>
          </ac:spMkLst>
        </pc:spChg>
      </pc:sldChg>
      <pc:sldChg chg="modSp">
        <pc:chgData name="Gian Maria Ricci - aka Alkampfer" userId="288fbf38c031d5f3" providerId="Windows Live" clId="Web-{FEBDAFD5-63A2-41A2-9704-C6F108F0B5E2}" dt="2023-10-19T20:08:38.285" v="15" actId="20577"/>
        <pc:sldMkLst>
          <pc:docMk/>
          <pc:sldMk cId="3785087103" sldId="276"/>
        </pc:sldMkLst>
        <pc:spChg chg="mod">
          <ac:chgData name="Gian Maria Ricci - aka Alkampfer" userId="288fbf38c031d5f3" providerId="Windows Live" clId="Web-{FEBDAFD5-63A2-41A2-9704-C6F108F0B5E2}" dt="2023-10-19T20:08:38.285" v="15" actId="20577"/>
          <ac:spMkLst>
            <pc:docMk/>
            <pc:sldMk cId="3785087103" sldId="276"/>
            <ac:spMk id="6" creationId="{8939B62B-90B9-6AB4-95AC-73FC5F8186B6}"/>
          </ac:spMkLst>
        </pc:spChg>
      </pc:sldChg>
      <pc:sldChg chg="modSp">
        <pc:chgData name="Gian Maria Ricci - aka Alkampfer" userId="288fbf38c031d5f3" providerId="Windows Live" clId="Web-{FEBDAFD5-63A2-41A2-9704-C6F108F0B5E2}" dt="2023-10-19T20:09:11.161" v="16" actId="14100"/>
        <pc:sldMkLst>
          <pc:docMk/>
          <pc:sldMk cId="1495735269" sldId="283"/>
        </pc:sldMkLst>
        <pc:spChg chg="mod">
          <ac:chgData name="Gian Maria Ricci - aka Alkampfer" userId="288fbf38c031d5f3" providerId="Windows Live" clId="Web-{FEBDAFD5-63A2-41A2-9704-C6F108F0B5E2}" dt="2023-10-19T20:09:11.161" v="16" actId="14100"/>
          <ac:spMkLst>
            <pc:docMk/>
            <pc:sldMk cId="1495735269" sldId="283"/>
            <ac:spMk id="6" creationId="{8939B62B-90B9-6AB4-95AC-73FC5F8186B6}"/>
          </ac:spMkLst>
        </pc:spChg>
      </pc:sldChg>
      <pc:sldChg chg="modSp">
        <pc:chgData name="Gian Maria Ricci - aka Alkampfer" userId="288fbf38c031d5f3" providerId="Windows Live" clId="Web-{FEBDAFD5-63A2-41A2-9704-C6F108F0B5E2}" dt="2023-10-19T20:10:15.179" v="17" actId="14100"/>
        <pc:sldMkLst>
          <pc:docMk/>
          <pc:sldMk cId="3278503585" sldId="290"/>
        </pc:sldMkLst>
        <pc:spChg chg="mod">
          <ac:chgData name="Gian Maria Ricci - aka Alkampfer" userId="288fbf38c031d5f3" providerId="Windows Live" clId="Web-{FEBDAFD5-63A2-41A2-9704-C6F108F0B5E2}" dt="2023-10-19T20:10:15.179" v="17" actId="14100"/>
          <ac:spMkLst>
            <pc:docMk/>
            <pc:sldMk cId="3278503585" sldId="290"/>
            <ac:spMk id="6" creationId="{08188677-59DA-3C4B-8187-552CA4FFE5B3}"/>
          </ac:spMkLst>
        </pc:spChg>
      </pc:sldChg>
      <pc:sldChg chg="add del replId">
        <pc:chgData name="Gian Maria Ricci - aka Alkampfer" userId="288fbf38c031d5f3" providerId="Windows Live" clId="Web-{FEBDAFD5-63A2-41A2-9704-C6F108F0B5E2}" dt="2023-10-19T20:05:34.622" v="7"/>
        <pc:sldMkLst>
          <pc:docMk/>
          <pc:sldMk cId="2472416270" sldId="295"/>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1E61568-06A3-4C74-B906-058D73CC8647}" type="doc">
      <dgm:prSet loTypeId="urn:microsoft.com/office/officeart/2005/8/layout/hProcess9" loCatId="process" qsTypeId="urn:microsoft.com/office/officeart/2005/8/quickstyle/simple1" qsCatId="simple" csTypeId="urn:microsoft.com/office/officeart/2005/8/colors/colorful3" csCatId="colorful" phldr="1"/>
      <dgm:spPr/>
    </dgm:pt>
    <dgm:pt modelId="{1FDD0EF5-5079-4AE2-8B64-203D5E930833}">
      <dgm:prSet phldrT="[Text]" phldr="0"/>
      <dgm:spPr/>
      <dgm:t>
        <a:bodyPr/>
        <a:lstStyle/>
        <a:p>
          <a:pPr rtl="0"/>
          <a:r>
            <a:rPr lang="it-IT" dirty="0">
              <a:latin typeface="Calibri Light" panose="020F0302020204030204"/>
            </a:rPr>
            <a:t>Locally Modified</a:t>
          </a:r>
          <a:endParaRPr lang="it-IT" dirty="0"/>
        </a:p>
      </dgm:t>
    </dgm:pt>
    <dgm:pt modelId="{D8C6A9B0-00F4-4BA8-B548-DA3F39C77481}" type="parTrans" cxnId="{22D09BB0-12DD-4560-8CE7-38FE59CFC9AC}">
      <dgm:prSet/>
      <dgm:spPr/>
      <dgm:t>
        <a:bodyPr/>
        <a:lstStyle/>
        <a:p>
          <a:endParaRPr lang="it-IT"/>
        </a:p>
      </dgm:t>
    </dgm:pt>
    <dgm:pt modelId="{E2879CDC-5C98-4E14-A232-DB42C9605A25}" type="sibTrans" cxnId="{22D09BB0-12DD-4560-8CE7-38FE59CFC9AC}">
      <dgm:prSet/>
      <dgm:spPr/>
      <dgm:t>
        <a:bodyPr/>
        <a:lstStyle/>
        <a:p>
          <a:endParaRPr lang="it-IT"/>
        </a:p>
      </dgm:t>
    </dgm:pt>
    <dgm:pt modelId="{E2D25D42-1328-4B98-8FAD-510EF887EE30}">
      <dgm:prSet phldrT="[Text]"/>
      <dgm:spPr/>
      <dgm:t>
        <a:bodyPr/>
        <a:lstStyle/>
        <a:p>
          <a:pPr rtl="0"/>
          <a:r>
            <a:rPr lang="it-IT" dirty="0">
              <a:latin typeface="Calibri Light" panose="020F0302020204030204"/>
            </a:rPr>
            <a:t>Locally committed</a:t>
          </a:r>
          <a:endParaRPr lang="it-IT" dirty="0"/>
        </a:p>
      </dgm:t>
    </dgm:pt>
    <dgm:pt modelId="{93429A46-EC96-4644-9FD8-8AEC98890C4D}" type="parTrans" cxnId="{6CB78F7D-3429-410C-8582-BB4E6ED5CA22}">
      <dgm:prSet/>
      <dgm:spPr/>
      <dgm:t>
        <a:bodyPr/>
        <a:lstStyle/>
        <a:p>
          <a:endParaRPr lang="it-IT"/>
        </a:p>
      </dgm:t>
    </dgm:pt>
    <dgm:pt modelId="{8E891C6A-3C06-4075-9C44-5342F2160CE1}" type="sibTrans" cxnId="{6CB78F7D-3429-410C-8582-BB4E6ED5CA22}">
      <dgm:prSet/>
      <dgm:spPr/>
      <dgm:t>
        <a:bodyPr/>
        <a:lstStyle/>
        <a:p>
          <a:endParaRPr lang="it-IT"/>
        </a:p>
      </dgm:t>
    </dgm:pt>
    <dgm:pt modelId="{0A74FDC0-33C6-481F-A140-FC06CDCD4CF3}">
      <dgm:prSet phldrT="[Text]"/>
      <dgm:spPr/>
      <dgm:t>
        <a:bodyPr/>
        <a:lstStyle/>
        <a:p>
          <a:pPr rtl="0"/>
          <a:r>
            <a:rPr lang="it-IT" dirty="0">
              <a:latin typeface="Calibri Light" panose="020F0302020204030204"/>
            </a:rPr>
            <a:t>Pushed (private)</a:t>
          </a:r>
          <a:endParaRPr lang="it-IT" dirty="0"/>
        </a:p>
      </dgm:t>
    </dgm:pt>
    <dgm:pt modelId="{BD8835DC-FA0E-4C1C-ABD2-40E944E60C24}" type="parTrans" cxnId="{45EA400E-332C-4F65-8198-375D32FF1B83}">
      <dgm:prSet/>
      <dgm:spPr/>
      <dgm:t>
        <a:bodyPr/>
        <a:lstStyle/>
        <a:p>
          <a:endParaRPr lang="it-IT"/>
        </a:p>
      </dgm:t>
    </dgm:pt>
    <dgm:pt modelId="{6E2F349C-7FC0-4580-A0AC-B3AA9C4E2729}" type="sibTrans" cxnId="{45EA400E-332C-4F65-8198-375D32FF1B83}">
      <dgm:prSet/>
      <dgm:spPr/>
      <dgm:t>
        <a:bodyPr/>
        <a:lstStyle/>
        <a:p>
          <a:endParaRPr lang="it-IT"/>
        </a:p>
      </dgm:t>
    </dgm:pt>
    <dgm:pt modelId="{D8BAE4EB-511B-413F-8E28-2AD033DE66C5}">
      <dgm:prSet phldrT="[Text]"/>
      <dgm:spPr/>
      <dgm:t>
        <a:bodyPr/>
        <a:lstStyle/>
        <a:p>
          <a:pPr rtl="0"/>
          <a:r>
            <a:rPr lang="it-IT" dirty="0" err="1">
              <a:latin typeface="Calibri Light" panose="020F0302020204030204"/>
            </a:rPr>
            <a:t>Pushed</a:t>
          </a:r>
          <a:r>
            <a:rPr lang="it-IT" dirty="0">
              <a:latin typeface="Calibri Light" panose="020F0302020204030204"/>
            </a:rPr>
            <a:t> (public)</a:t>
          </a:r>
          <a:endParaRPr lang="it-IT" dirty="0"/>
        </a:p>
      </dgm:t>
    </dgm:pt>
    <dgm:pt modelId="{2071CB06-029D-4776-B189-8B83711A41A9}" type="parTrans" cxnId="{6098F1EB-33B0-4F66-88DF-6F1C356E943A}">
      <dgm:prSet/>
      <dgm:spPr/>
      <dgm:t>
        <a:bodyPr/>
        <a:lstStyle/>
        <a:p>
          <a:endParaRPr lang="it-IT"/>
        </a:p>
      </dgm:t>
    </dgm:pt>
    <dgm:pt modelId="{FB425E2E-DCF6-4939-BF79-5066E6B9F193}" type="sibTrans" cxnId="{6098F1EB-33B0-4F66-88DF-6F1C356E943A}">
      <dgm:prSet/>
      <dgm:spPr/>
      <dgm:t>
        <a:bodyPr/>
        <a:lstStyle/>
        <a:p>
          <a:endParaRPr lang="it-IT"/>
        </a:p>
      </dgm:t>
    </dgm:pt>
    <dgm:pt modelId="{2AFB2309-0616-4FF9-AA01-D3A1EE881F1E}" type="pres">
      <dgm:prSet presAssocID="{21E61568-06A3-4C74-B906-058D73CC8647}" presName="CompostProcess" presStyleCnt="0">
        <dgm:presLayoutVars>
          <dgm:dir/>
          <dgm:resizeHandles val="exact"/>
        </dgm:presLayoutVars>
      </dgm:prSet>
      <dgm:spPr/>
    </dgm:pt>
    <dgm:pt modelId="{E808C419-5126-461D-9E2B-B3ACC432BCB6}" type="pres">
      <dgm:prSet presAssocID="{21E61568-06A3-4C74-B906-058D73CC8647}" presName="arrow" presStyleLbl="bgShp" presStyleIdx="0" presStyleCnt="1"/>
      <dgm:spPr/>
    </dgm:pt>
    <dgm:pt modelId="{DA2CE66C-D18B-4252-83F4-C5A0086A3845}" type="pres">
      <dgm:prSet presAssocID="{21E61568-06A3-4C74-B906-058D73CC8647}" presName="linearProcess" presStyleCnt="0"/>
      <dgm:spPr/>
    </dgm:pt>
    <dgm:pt modelId="{22C1B29C-0662-41D5-957E-60AFD0D02A88}" type="pres">
      <dgm:prSet presAssocID="{1FDD0EF5-5079-4AE2-8B64-203D5E930833}" presName="textNode" presStyleLbl="node1" presStyleIdx="0" presStyleCnt="4">
        <dgm:presLayoutVars>
          <dgm:bulletEnabled val="1"/>
        </dgm:presLayoutVars>
      </dgm:prSet>
      <dgm:spPr/>
    </dgm:pt>
    <dgm:pt modelId="{348AB315-4CA7-49A8-842D-5A3369A50038}" type="pres">
      <dgm:prSet presAssocID="{E2879CDC-5C98-4E14-A232-DB42C9605A25}" presName="sibTrans" presStyleCnt="0"/>
      <dgm:spPr/>
    </dgm:pt>
    <dgm:pt modelId="{F04CD1C5-6D15-418B-B6FD-60E44BFAEA1E}" type="pres">
      <dgm:prSet presAssocID="{E2D25D42-1328-4B98-8FAD-510EF887EE30}" presName="textNode" presStyleLbl="node1" presStyleIdx="1" presStyleCnt="4">
        <dgm:presLayoutVars>
          <dgm:bulletEnabled val="1"/>
        </dgm:presLayoutVars>
      </dgm:prSet>
      <dgm:spPr/>
    </dgm:pt>
    <dgm:pt modelId="{E63BA890-8020-4837-9C8B-08F2FEC7E4C0}" type="pres">
      <dgm:prSet presAssocID="{8E891C6A-3C06-4075-9C44-5342F2160CE1}" presName="sibTrans" presStyleCnt="0"/>
      <dgm:spPr/>
    </dgm:pt>
    <dgm:pt modelId="{17B17BC5-3867-49C0-A039-5B68CADA4FAF}" type="pres">
      <dgm:prSet presAssocID="{0A74FDC0-33C6-481F-A140-FC06CDCD4CF3}" presName="textNode" presStyleLbl="node1" presStyleIdx="2" presStyleCnt="4">
        <dgm:presLayoutVars>
          <dgm:bulletEnabled val="1"/>
        </dgm:presLayoutVars>
      </dgm:prSet>
      <dgm:spPr/>
    </dgm:pt>
    <dgm:pt modelId="{EECE39C9-8C99-47F1-98C8-872CB942784D}" type="pres">
      <dgm:prSet presAssocID="{6E2F349C-7FC0-4580-A0AC-B3AA9C4E2729}" presName="sibTrans" presStyleCnt="0"/>
      <dgm:spPr/>
    </dgm:pt>
    <dgm:pt modelId="{EE893134-2D29-4FD8-AE33-8802111DB0E5}" type="pres">
      <dgm:prSet presAssocID="{D8BAE4EB-511B-413F-8E28-2AD033DE66C5}" presName="textNode" presStyleLbl="node1" presStyleIdx="3" presStyleCnt="4">
        <dgm:presLayoutVars>
          <dgm:bulletEnabled val="1"/>
        </dgm:presLayoutVars>
      </dgm:prSet>
      <dgm:spPr/>
    </dgm:pt>
  </dgm:ptLst>
  <dgm:cxnLst>
    <dgm:cxn modelId="{067BAA06-12E1-46D1-B4DF-593762E57035}" type="presOf" srcId="{21E61568-06A3-4C74-B906-058D73CC8647}" destId="{2AFB2309-0616-4FF9-AA01-D3A1EE881F1E}" srcOrd="0" destOrd="0" presId="urn:microsoft.com/office/officeart/2005/8/layout/hProcess9"/>
    <dgm:cxn modelId="{45EA400E-332C-4F65-8198-375D32FF1B83}" srcId="{21E61568-06A3-4C74-B906-058D73CC8647}" destId="{0A74FDC0-33C6-481F-A140-FC06CDCD4CF3}" srcOrd="2" destOrd="0" parTransId="{BD8835DC-FA0E-4C1C-ABD2-40E944E60C24}" sibTransId="{6E2F349C-7FC0-4580-A0AC-B3AA9C4E2729}"/>
    <dgm:cxn modelId="{61DF1826-F5F6-4113-AB78-4DABDACD9A7E}" type="presOf" srcId="{0A74FDC0-33C6-481F-A140-FC06CDCD4CF3}" destId="{17B17BC5-3867-49C0-A039-5B68CADA4FAF}" srcOrd="0" destOrd="0" presId="urn:microsoft.com/office/officeart/2005/8/layout/hProcess9"/>
    <dgm:cxn modelId="{6CB78F7D-3429-410C-8582-BB4E6ED5CA22}" srcId="{21E61568-06A3-4C74-B906-058D73CC8647}" destId="{E2D25D42-1328-4B98-8FAD-510EF887EE30}" srcOrd="1" destOrd="0" parTransId="{93429A46-EC96-4644-9FD8-8AEC98890C4D}" sibTransId="{8E891C6A-3C06-4075-9C44-5342F2160CE1}"/>
    <dgm:cxn modelId="{22D09BB0-12DD-4560-8CE7-38FE59CFC9AC}" srcId="{21E61568-06A3-4C74-B906-058D73CC8647}" destId="{1FDD0EF5-5079-4AE2-8B64-203D5E930833}" srcOrd="0" destOrd="0" parTransId="{D8C6A9B0-00F4-4BA8-B548-DA3F39C77481}" sibTransId="{E2879CDC-5C98-4E14-A232-DB42C9605A25}"/>
    <dgm:cxn modelId="{2738B4C2-4AEB-4FB6-990F-5DAA611745D2}" type="presOf" srcId="{D8BAE4EB-511B-413F-8E28-2AD033DE66C5}" destId="{EE893134-2D29-4FD8-AE33-8802111DB0E5}" srcOrd="0" destOrd="0" presId="urn:microsoft.com/office/officeart/2005/8/layout/hProcess9"/>
    <dgm:cxn modelId="{810766CD-988E-4C81-8FCD-F97AB479BF1E}" type="presOf" srcId="{1FDD0EF5-5079-4AE2-8B64-203D5E930833}" destId="{22C1B29C-0662-41D5-957E-60AFD0D02A88}" srcOrd="0" destOrd="0" presId="urn:microsoft.com/office/officeart/2005/8/layout/hProcess9"/>
    <dgm:cxn modelId="{B82C6CE6-646C-479E-A790-2BF4E138DEE9}" type="presOf" srcId="{E2D25D42-1328-4B98-8FAD-510EF887EE30}" destId="{F04CD1C5-6D15-418B-B6FD-60E44BFAEA1E}" srcOrd="0" destOrd="0" presId="urn:microsoft.com/office/officeart/2005/8/layout/hProcess9"/>
    <dgm:cxn modelId="{6098F1EB-33B0-4F66-88DF-6F1C356E943A}" srcId="{21E61568-06A3-4C74-B906-058D73CC8647}" destId="{D8BAE4EB-511B-413F-8E28-2AD033DE66C5}" srcOrd="3" destOrd="0" parTransId="{2071CB06-029D-4776-B189-8B83711A41A9}" sibTransId="{FB425E2E-DCF6-4939-BF79-5066E6B9F193}"/>
    <dgm:cxn modelId="{E1029E6B-2449-4D88-8CC7-584AA9FB9D62}" type="presParOf" srcId="{2AFB2309-0616-4FF9-AA01-D3A1EE881F1E}" destId="{E808C419-5126-461D-9E2B-B3ACC432BCB6}" srcOrd="0" destOrd="0" presId="urn:microsoft.com/office/officeart/2005/8/layout/hProcess9"/>
    <dgm:cxn modelId="{37FE7AE5-082D-4FAE-BF7D-F484623EABE3}" type="presParOf" srcId="{2AFB2309-0616-4FF9-AA01-D3A1EE881F1E}" destId="{DA2CE66C-D18B-4252-83F4-C5A0086A3845}" srcOrd="1" destOrd="0" presId="urn:microsoft.com/office/officeart/2005/8/layout/hProcess9"/>
    <dgm:cxn modelId="{9188631F-EB34-4507-B51F-0A86AA13490B}" type="presParOf" srcId="{DA2CE66C-D18B-4252-83F4-C5A0086A3845}" destId="{22C1B29C-0662-41D5-957E-60AFD0D02A88}" srcOrd="0" destOrd="0" presId="urn:microsoft.com/office/officeart/2005/8/layout/hProcess9"/>
    <dgm:cxn modelId="{74AF11D6-E07E-4BF8-9E2E-FF02434DC710}" type="presParOf" srcId="{DA2CE66C-D18B-4252-83F4-C5A0086A3845}" destId="{348AB315-4CA7-49A8-842D-5A3369A50038}" srcOrd="1" destOrd="0" presId="urn:microsoft.com/office/officeart/2005/8/layout/hProcess9"/>
    <dgm:cxn modelId="{3C9DEB35-A019-47B4-91CE-FEC1DD1F0D90}" type="presParOf" srcId="{DA2CE66C-D18B-4252-83F4-C5A0086A3845}" destId="{F04CD1C5-6D15-418B-B6FD-60E44BFAEA1E}" srcOrd="2" destOrd="0" presId="urn:microsoft.com/office/officeart/2005/8/layout/hProcess9"/>
    <dgm:cxn modelId="{9B1E4670-E0C1-48FA-A8D2-0D9253D987D6}" type="presParOf" srcId="{DA2CE66C-D18B-4252-83F4-C5A0086A3845}" destId="{E63BA890-8020-4837-9C8B-08F2FEC7E4C0}" srcOrd="3" destOrd="0" presId="urn:microsoft.com/office/officeart/2005/8/layout/hProcess9"/>
    <dgm:cxn modelId="{4DADB4ED-61BE-4024-B8DA-AFB758F0DA30}" type="presParOf" srcId="{DA2CE66C-D18B-4252-83F4-C5A0086A3845}" destId="{17B17BC5-3867-49C0-A039-5B68CADA4FAF}" srcOrd="4" destOrd="0" presId="urn:microsoft.com/office/officeart/2005/8/layout/hProcess9"/>
    <dgm:cxn modelId="{F46B6601-E8A7-474C-9FC5-6333E1C0EBB1}" type="presParOf" srcId="{DA2CE66C-D18B-4252-83F4-C5A0086A3845}" destId="{EECE39C9-8C99-47F1-98C8-872CB942784D}" srcOrd="5" destOrd="0" presId="urn:microsoft.com/office/officeart/2005/8/layout/hProcess9"/>
    <dgm:cxn modelId="{7D796C60-E596-43F9-BB2A-B5CAFC4A7DBA}" type="presParOf" srcId="{DA2CE66C-D18B-4252-83F4-C5A0086A3845}" destId="{EE893134-2D29-4FD8-AE33-8802111DB0E5}" srcOrd="6"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1E61568-06A3-4C74-B906-058D73CC8647}" type="doc">
      <dgm:prSet loTypeId="urn:microsoft.com/office/officeart/2005/8/layout/hProcess9" loCatId="process" qsTypeId="urn:microsoft.com/office/officeart/2005/8/quickstyle/simple1" qsCatId="simple" csTypeId="urn:microsoft.com/office/officeart/2005/8/colors/colorful3" csCatId="colorful" phldr="1"/>
      <dgm:spPr/>
    </dgm:pt>
    <dgm:pt modelId="{1FDD0EF5-5079-4AE2-8B64-203D5E930833}">
      <dgm:prSet phldrT="[Text]" phldr="0" custT="1"/>
      <dgm:spPr>
        <a:solidFill>
          <a:srgbClr val="A5A5A5">
            <a:hueOff val="2710599"/>
            <a:satOff val="100000"/>
            <a:lumOff val="-14706"/>
            <a:alphaOff val="0"/>
          </a:srgbClr>
        </a:solidFill>
        <a:ln w="12700" cap="flat" cmpd="sng" algn="ctr">
          <a:solidFill>
            <a:prstClr val="white">
              <a:hueOff val="0"/>
              <a:satOff val="0"/>
              <a:lumOff val="0"/>
              <a:alphaOff val="0"/>
            </a:prstClr>
          </a:solidFill>
          <a:prstDash val="solid"/>
          <a:miter lim="800000"/>
        </a:ln>
        <a:effectLst/>
      </dgm:spPr>
      <dgm:t>
        <a:bodyPr spcFirstLastPara="0" vert="horz" wrap="square" lIns="152400" tIns="152400" rIns="152400" bIns="152400" numCol="1" spcCol="1270" anchor="ctr" anchorCtr="0"/>
        <a:lstStyle/>
        <a:p>
          <a:pPr marL="0" lvl="0" indent="0" algn="ctr" defTabSz="1778000" rtl="0">
            <a:lnSpc>
              <a:spcPct val="90000"/>
            </a:lnSpc>
            <a:spcBef>
              <a:spcPct val="0"/>
            </a:spcBef>
            <a:spcAft>
              <a:spcPct val="35000"/>
            </a:spcAft>
            <a:buNone/>
          </a:pPr>
          <a:r>
            <a:rPr lang="it-IT" sz="4000" kern="1200" dirty="0">
              <a:solidFill>
                <a:prstClr val="white"/>
              </a:solidFill>
              <a:latin typeface="Calibri Light" panose="020F0302020204030204"/>
              <a:ea typeface="+mn-ea"/>
              <a:cs typeface="+mn-cs"/>
            </a:rPr>
            <a:t>Locally Modified</a:t>
          </a:r>
        </a:p>
      </dgm:t>
    </dgm:pt>
    <dgm:pt modelId="{D8C6A9B0-00F4-4BA8-B548-DA3F39C77481}" type="parTrans" cxnId="{22D09BB0-12DD-4560-8CE7-38FE59CFC9AC}">
      <dgm:prSet/>
      <dgm:spPr/>
      <dgm:t>
        <a:bodyPr/>
        <a:lstStyle/>
        <a:p>
          <a:endParaRPr lang="it-IT"/>
        </a:p>
      </dgm:t>
    </dgm:pt>
    <dgm:pt modelId="{E2879CDC-5C98-4E14-A232-DB42C9605A25}" type="sibTrans" cxnId="{22D09BB0-12DD-4560-8CE7-38FE59CFC9AC}">
      <dgm:prSet/>
      <dgm:spPr/>
      <dgm:t>
        <a:bodyPr/>
        <a:lstStyle/>
        <a:p>
          <a:endParaRPr lang="it-IT"/>
        </a:p>
      </dgm:t>
    </dgm:pt>
    <dgm:pt modelId="{E2D25D42-1328-4B98-8FAD-510EF887EE30}">
      <dgm:prSet phldrT="[Text]" custT="1"/>
      <dgm:spPr>
        <a:solidFill>
          <a:srgbClr val="A5A5A5">
            <a:hueOff val="0"/>
            <a:satOff val="0"/>
            <a:lumOff val="0"/>
            <a:alphaOff val="0"/>
          </a:srgbClr>
        </a:solidFill>
        <a:ln w="12700" cap="flat" cmpd="sng" algn="ctr">
          <a:solidFill>
            <a:prstClr val="white">
              <a:hueOff val="0"/>
              <a:satOff val="0"/>
              <a:lumOff val="0"/>
              <a:alphaOff val="0"/>
            </a:prstClr>
          </a:solidFill>
          <a:prstDash val="solid"/>
          <a:miter lim="800000"/>
        </a:ln>
        <a:effectLst/>
      </dgm:spPr>
      <dgm:t>
        <a:bodyPr spcFirstLastPara="0" vert="horz" wrap="square" lIns="148590" tIns="148590" rIns="148590" bIns="148590" numCol="1" spcCol="1270" anchor="ctr" anchorCtr="0"/>
        <a:lstStyle/>
        <a:p>
          <a:pPr marL="0" lvl="0" indent="0" algn="ctr" defTabSz="1733550" rtl="0">
            <a:lnSpc>
              <a:spcPct val="90000"/>
            </a:lnSpc>
            <a:spcBef>
              <a:spcPct val="0"/>
            </a:spcBef>
            <a:spcAft>
              <a:spcPct val="35000"/>
            </a:spcAft>
            <a:buNone/>
          </a:pPr>
          <a:r>
            <a:rPr lang="it-IT" sz="3900" kern="1200" dirty="0">
              <a:solidFill>
                <a:prstClr val="white"/>
              </a:solidFill>
              <a:latin typeface="Calibri Light" panose="020F0302020204030204"/>
              <a:ea typeface="+mn-ea"/>
              <a:cs typeface="+mn-cs"/>
            </a:rPr>
            <a:t>Local committed</a:t>
          </a:r>
        </a:p>
      </dgm:t>
    </dgm:pt>
    <dgm:pt modelId="{93429A46-EC96-4644-9FD8-8AEC98890C4D}" type="parTrans" cxnId="{6CB78F7D-3429-410C-8582-BB4E6ED5CA22}">
      <dgm:prSet/>
      <dgm:spPr/>
      <dgm:t>
        <a:bodyPr/>
        <a:lstStyle/>
        <a:p>
          <a:endParaRPr lang="it-IT"/>
        </a:p>
      </dgm:t>
    </dgm:pt>
    <dgm:pt modelId="{8E891C6A-3C06-4075-9C44-5342F2160CE1}" type="sibTrans" cxnId="{6CB78F7D-3429-410C-8582-BB4E6ED5CA22}">
      <dgm:prSet/>
      <dgm:spPr/>
      <dgm:t>
        <a:bodyPr/>
        <a:lstStyle/>
        <a:p>
          <a:endParaRPr lang="it-IT"/>
        </a:p>
      </dgm:t>
    </dgm:pt>
    <dgm:pt modelId="{0A74FDC0-33C6-481F-A140-FC06CDCD4CF3}">
      <dgm:prSet phldrT="[Text]" custT="1"/>
      <dgm:spPr>
        <a:solidFill>
          <a:srgbClr val="A5A5A5">
            <a:hueOff val="0"/>
            <a:satOff val="0"/>
            <a:lumOff val="0"/>
            <a:alphaOff val="0"/>
          </a:srgbClr>
        </a:solidFill>
        <a:ln w="12700" cap="flat" cmpd="sng" algn="ctr">
          <a:solidFill>
            <a:prstClr val="white">
              <a:hueOff val="0"/>
              <a:satOff val="0"/>
              <a:lumOff val="0"/>
              <a:alphaOff val="0"/>
            </a:prstClr>
          </a:solidFill>
          <a:prstDash val="solid"/>
          <a:miter lim="800000"/>
        </a:ln>
        <a:effectLst/>
      </dgm:spPr>
      <dgm:t>
        <a:bodyPr spcFirstLastPara="0" vert="horz" wrap="square" lIns="148590" tIns="148590" rIns="148590" bIns="148590" numCol="1" spcCol="1270" anchor="ctr" anchorCtr="0"/>
        <a:lstStyle/>
        <a:p>
          <a:pPr marL="0" lvl="0" indent="0" algn="ctr" defTabSz="1733550" rtl="0">
            <a:lnSpc>
              <a:spcPct val="90000"/>
            </a:lnSpc>
            <a:spcBef>
              <a:spcPct val="0"/>
            </a:spcBef>
            <a:spcAft>
              <a:spcPct val="35000"/>
            </a:spcAft>
            <a:buNone/>
          </a:pPr>
          <a:r>
            <a:rPr lang="it-IT" sz="3900" kern="1200" dirty="0">
              <a:solidFill>
                <a:prstClr val="white"/>
              </a:solidFill>
              <a:latin typeface="Calibri Light" panose="020F0302020204030204"/>
              <a:ea typeface="+mn-ea"/>
              <a:cs typeface="+mn-cs"/>
            </a:rPr>
            <a:t>Pushed (private)</a:t>
          </a:r>
        </a:p>
      </dgm:t>
    </dgm:pt>
    <dgm:pt modelId="{BD8835DC-FA0E-4C1C-ABD2-40E944E60C24}" type="parTrans" cxnId="{45EA400E-332C-4F65-8198-375D32FF1B83}">
      <dgm:prSet/>
      <dgm:spPr/>
      <dgm:t>
        <a:bodyPr/>
        <a:lstStyle/>
        <a:p>
          <a:endParaRPr lang="it-IT"/>
        </a:p>
      </dgm:t>
    </dgm:pt>
    <dgm:pt modelId="{6E2F349C-7FC0-4580-A0AC-B3AA9C4E2729}" type="sibTrans" cxnId="{45EA400E-332C-4F65-8198-375D32FF1B83}">
      <dgm:prSet/>
      <dgm:spPr/>
      <dgm:t>
        <a:bodyPr/>
        <a:lstStyle/>
        <a:p>
          <a:endParaRPr lang="it-IT"/>
        </a:p>
      </dgm:t>
    </dgm:pt>
    <dgm:pt modelId="{D8BAE4EB-511B-413F-8E28-2AD033DE66C5}">
      <dgm:prSet phldrT="[Text]" custT="1"/>
      <dgm:spPr>
        <a:solidFill>
          <a:srgbClr val="A5A5A5">
            <a:hueOff val="0"/>
            <a:satOff val="0"/>
            <a:lumOff val="0"/>
            <a:alphaOff val="0"/>
          </a:srgbClr>
        </a:solidFill>
        <a:ln w="12700" cap="flat" cmpd="sng" algn="ctr">
          <a:solidFill>
            <a:prstClr val="white">
              <a:hueOff val="0"/>
              <a:satOff val="0"/>
              <a:lumOff val="0"/>
              <a:alphaOff val="0"/>
            </a:prstClr>
          </a:solidFill>
          <a:prstDash val="solid"/>
          <a:miter lim="800000"/>
        </a:ln>
        <a:effectLst/>
      </dgm:spPr>
      <dgm:t>
        <a:bodyPr spcFirstLastPara="0" vert="horz" wrap="square" lIns="148590" tIns="148590" rIns="148590" bIns="148590" numCol="1" spcCol="1270" anchor="ctr" anchorCtr="0"/>
        <a:lstStyle/>
        <a:p>
          <a:pPr marL="0" lvl="0" indent="0" algn="ctr" defTabSz="1733550" rtl="0">
            <a:lnSpc>
              <a:spcPct val="90000"/>
            </a:lnSpc>
            <a:spcBef>
              <a:spcPct val="0"/>
            </a:spcBef>
            <a:spcAft>
              <a:spcPct val="35000"/>
            </a:spcAft>
            <a:buNone/>
          </a:pPr>
          <a:r>
            <a:rPr lang="it-IT" sz="3900" kern="1200" dirty="0" err="1">
              <a:solidFill>
                <a:prstClr val="white"/>
              </a:solidFill>
              <a:latin typeface="Calibri Light" panose="020F0302020204030204"/>
              <a:ea typeface="+mn-ea"/>
              <a:cs typeface="+mn-cs"/>
            </a:rPr>
            <a:t>Pushed</a:t>
          </a:r>
          <a:r>
            <a:rPr lang="it-IT" sz="3900" kern="1200" dirty="0">
              <a:solidFill>
                <a:prstClr val="white"/>
              </a:solidFill>
              <a:latin typeface="Calibri Light" panose="020F0302020204030204"/>
              <a:ea typeface="+mn-ea"/>
              <a:cs typeface="+mn-cs"/>
            </a:rPr>
            <a:t> (public)</a:t>
          </a:r>
        </a:p>
      </dgm:t>
    </dgm:pt>
    <dgm:pt modelId="{2071CB06-029D-4776-B189-8B83711A41A9}" type="parTrans" cxnId="{6098F1EB-33B0-4F66-88DF-6F1C356E943A}">
      <dgm:prSet/>
      <dgm:spPr/>
      <dgm:t>
        <a:bodyPr/>
        <a:lstStyle/>
        <a:p>
          <a:endParaRPr lang="it-IT"/>
        </a:p>
      </dgm:t>
    </dgm:pt>
    <dgm:pt modelId="{FB425E2E-DCF6-4939-BF79-5066E6B9F193}" type="sibTrans" cxnId="{6098F1EB-33B0-4F66-88DF-6F1C356E943A}">
      <dgm:prSet/>
      <dgm:spPr/>
      <dgm:t>
        <a:bodyPr/>
        <a:lstStyle/>
        <a:p>
          <a:endParaRPr lang="it-IT"/>
        </a:p>
      </dgm:t>
    </dgm:pt>
    <dgm:pt modelId="{2AFB2309-0616-4FF9-AA01-D3A1EE881F1E}" type="pres">
      <dgm:prSet presAssocID="{21E61568-06A3-4C74-B906-058D73CC8647}" presName="CompostProcess" presStyleCnt="0">
        <dgm:presLayoutVars>
          <dgm:dir/>
          <dgm:resizeHandles val="exact"/>
        </dgm:presLayoutVars>
      </dgm:prSet>
      <dgm:spPr/>
    </dgm:pt>
    <dgm:pt modelId="{E808C419-5126-461D-9E2B-B3ACC432BCB6}" type="pres">
      <dgm:prSet presAssocID="{21E61568-06A3-4C74-B906-058D73CC8647}" presName="arrow" presStyleLbl="bgShp" presStyleIdx="0" presStyleCnt="1"/>
      <dgm:spPr/>
    </dgm:pt>
    <dgm:pt modelId="{DA2CE66C-D18B-4252-83F4-C5A0086A3845}" type="pres">
      <dgm:prSet presAssocID="{21E61568-06A3-4C74-B906-058D73CC8647}" presName="linearProcess" presStyleCnt="0"/>
      <dgm:spPr/>
    </dgm:pt>
    <dgm:pt modelId="{22C1B29C-0662-41D5-957E-60AFD0D02A88}" type="pres">
      <dgm:prSet presAssocID="{1FDD0EF5-5079-4AE2-8B64-203D5E930833}" presName="textNode" presStyleLbl="node1" presStyleIdx="0" presStyleCnt="4">
        <dgm:presLayoutVars>
          <dgm:bulletEnabled val="1"/>
        </dgm:presLayoutVars>
      </dgm:prSet>
      <dgm:spPr>
        <a:xfrm>
          <a:off x="3966" y="1191654"/>
          <a:ext cx="2640200" cy="1588872"/>
        </a:xfrm>
        <a:prstGeom prst="roundRect">
          <a:avLst/>
        </a:prstGeom>
      </dgm:spPr>
    </dgm:pt>
    <dgm:pt modelId="{348AB315-4CA7-49A8-842D-5A3369A50038}" type="pres">
      <dgm:prSet presAssocID="{E2879CDC-5C98-4E14-A232-DB42C9605A25}" presName="sibTrans" presStyleCnt="0"/>
      <dgm:spPr/>
    </dgm:pt>
    <dgm:pt modelId="{F04CD1C5-6D15-418B-B6FD-60E44BFAEA1E}" type="pres">
      <dgm:prSet presAssocID="{E2D25D42-1328-4B98-8FAD-510EF887EE30}" presName="textNode" presStyleLbl="node1" presStyleIdx="1" presStyleCnt="4" custScaleX="108965">
        <dgm:presLayoutVars>
          <dgm:bulletEnabled val="1"/>
        </dgm:presLayoutVars>
      </dgm:prSet>
      <dgm:spPr>
        <a:xfrm>
          <a:off x="2888346" y="1191654"/>
          <a:ext cx="2640200" cy="1588872"/>
        </a:xfrm>
        <a:prstGeom prst="roundRect">
          <a:avLst/>
        </a:prstGeom>
      </dgm:spPr>
    </dgm:pt>
    <dgm:pt modelId="{E63BA890-8020-4837-9C8B-08F2FEC7E4C0}" type="pres">
      <dgm:prSet presAssocID="{8E891C6A-3C06-4075-9C44-5342F2160CE1}" presName="sibTrans" presStyleCnt="0"/>
      <dgm:spPr/>
    </dgm:pt>
    <dgm:pt modelId="{17B17BC5-3867-49C0-A039-5B68CADA4FAF}" type="pres">
      <dgm:prSet presAssocID="{0A74FDC0-33C6-481F-A140-FC06CDCD4CF3}" presName="textNode" presStyleLbl="node1" presStyleIdx="2" presStyleCnt="4">
        <dgm:presLayoutVars>
          <dgm:bulletEnabled val="1"/>
        </dgm:presLayoutVars>
      </dgm:prSet>
      <dgm:spPr>
        <a:xfrm>
          <a:off x="5772727" y="1191654"/>
          <a:ext cx="2640200" cy="1588872"/>
        </a:xfrm>
        <a:prstGeom prst="roundRect">
          <a:avLst/>
        </a:prstGeom>
      </dgm:spPr>
    </dgm:pt>
    <dgm:pt modelId="{EECE39C9-8C99-47F1-98C8-872CB942784D}" type="pres">
      <dgm:prSet presAssocID="{6E2F349C-7FC0-4580-A0AC-B3AA9C4E2729}" presName="sibTrans" presStyleCnt="0"/>
      <dgm:spPr/>
    </dgm:pt>
    <dgm:pt modelId="{EE893134-2D29-4FD8-AE33-8802111DB0E5}" type="pres">
      <dgm:prSet presAssocID="{D8BAE4EB-511B-413F-8E28-2AD033DE66C5}" presName="textNode" presStyleLbl="node1" presStyleIdx="3" presStyleCnt="4">
        <dgm:presLayoutVars>
          <dgm:bulletEnabled val="1"/>
        </dgm:presLayoutVars>
      </dgm:prSet>
      <dgm:spPr>
        <a:xfrm>
          <a:off x="8664953" y="1191654"/>
          <a:ext cx="2633561" cy="1588872"/>
        </a:xfrm>
        <a:prstGeom prst="roundRect">
          <a:avLst/>
        </a:prstGeom>
      </dgm:spPr>
    </dgm:pt>
  </dgm:ptLst>
  <dgm:cxnLst>
    <dgm:cxn modelId="{067BAA06-12E1-46D1-B4DF-593762E57035}" type="presOf" srcId="{21E61568-06A3-4C74-B906-058D73CC8647}" destId="{2AFB2309-0616-4FF9-AA01-D3A1EE881F1E}" srcOrd="0" destOrd="0" presId="urn:microsoft.com/office/officeart/2005/8/layout/hProcess9"/>
    <dgm:cxn modelId="{45EA400E-332C-4F65-8198-375D32FF1B83}" srcId="{21E61568-06A3-4C74-B906-058D73CC8647}" destId="{0A74FDC0-33C6-481F-A140-FC06CDCD4CF3}" srcOrd="2" destOrd="0" parTransId="{BD8835DC-FA0E-4C1C-ABD2-40E944E60C24}" sibTransId="{6E2F349C-7FC0-4580-A0AC-B3AA9C4E2729}"/>
    <dgm:cxn modelId="{61DF1826-F5F6-4113-AB78-4DABDACD9A7E}" type="presOf" srcId="{0A74FDC0-33C6-481F-A140-FC06CDCD4CF3}" destId="{17B17BC5-3867-49C0-A039-5B68CADA4FAF}" srcOrd="0" destOrd="0" presId="urn:microsoft.com/office/officeart/2005/8/layout/hProcess9"/>
    <dgm:cxn modelId="{6CB78F7D-3429-410C-8582-BB4E6ED5CA22}" srcId="{21E61568-06A3-4C74-B906-058D73CC8647}" destId="{E2D25D42-1328-4B98-8FAD-510EF887EE30}" srcOrd="1" destOrd="0" parTransId="{93429A46-EC96-4644-9FD8-8AEC98890C4D}" sibTransId="{8E891C6A-3C06-4075-9C44-5342F2160CE1}"/>
    <dgm:cxn modelId="{22D09BB0-12DD-4560-8CE7-38FE59CFC9AC}" srcId="{21E61568-06A3-4C74-B906-058D73CC8647}" destId="{1FDD0EF5-5079-4AE2-8B64-203D5E930833}" srcOrd="0" destOrd="0" parTransId="{D8C6A9B0-00F4-4BA8-B548-DA3F39C77481}" sibTransId="{E2879CDC-5C98-4E14-A232-DB42C9605A25}"/>
    <dgm:cxn modelId="{2738B4C2-4AEB-4FB6-990F-5DAA611745D2}" type="presOf" srcId="{D8BAE4EB-511B-413F-8E28-2AD033DE66C5}" destId="{EE893134-2D29-4FD8-AE33-8802111DB0E5}" srcOrd="0" destOrd="0" presId="urn:microsoft.com/office/officeart/2005/8/layout/hProcess9"/>
    <dgm:cxn modelId="{810766CD-988E-4C81-8FCD-F97AB479BF1E}" type="presOf" srcId="{1FDD0EF5-5079-4AE2-8B64-203D5E930833}" destId="{22C1B29C-0662-41D5-957E-60AFD0D02A88}" srcOrd="0" destOrd="0" presId="urn:microsoft.com/office/officeart/2005/8/layout/hProcess9"/>
    <dgm:cxn modelId="{B82C6CE6-646C-479E-A790-2BF4E138DEE9}" type="presOf" srcId="{E2D25D42-1328-4B98-8FAD-510EF887EE30}" destId="{F04CD1C5-6D15-418B-B6FD-60E44BFAEA1E}" srcOrd="0" destOrd="0" presId="urn:microsoft.com/office/officeart/2005/8/layout/hProcess9"/>
    <dgm:cxn modelId="{6098F1EB-33B0-4F66-88DF-6F1C356E943A}" srcId="{21E61568-06A3-4C74-B906-058D73CC8647}" destId="{D8BAE4EB-511B-413F-8E28-2AD033DE66C5}" srcOrd="3" destOrd="0" parTransId="{2071CB06-029D-4776-B189-8B83711A41A9}" sibTransId="{FB425E2E-DCF6-4939-BF79-5066E6B9F193}"/>
    <dgm:cxn modelId="{E1029E6B-2449-4D88-8CC7-584AA9FB9D62}" type="presParOf" srcId="{2AFB2309-0616-4FF9-AA01-D3A1EE881F1E}" destId="{E808C419-5126-461D-9E2B-B3ACC432BCB6}" srcOrd="0" destOrd="0" presId="urn:microsoft.com/office/officeart/2005/8/layout/hProcess9"/>
    <dgm:cxn modelId="{37FE7AE5-082D-4FAE-BF7D-F484623EABE3}" type="presParOf" srcId="{2AFB2309-0616-4FF9-AA01-D3A1EE881F1E}" destId="{DA2CE66C-D18B-4252-83F4-C5A0086A3845}" srcOrd="1" destOrd="0" presId="urn:microsoft.com/office/officeart/2005/8/layout/hProcess9"/>
    <dgm:cxn modelId="{9188631F-EB34-4507-B51F-0A86AA13490B}" type="presParOf" srcId="{DA2CE66C-D18B-4252-83F4-C5A0086A3845}" destId="{22C1B29C-0662-41D5-957E-60AFD0D02A88}" srcOrd="0" destOrd="0" presId="urn:microsoft.com/office/officeart/2005/8/layout/hProcess9"/>
    <dgm:cxn modelId="{74AF11D6-E07E-4BF8-9E2E-FF02434DC710}" type="presParOf" srcId="{DA2CE66C-D18B-4252-83F4-C5A0086A3845}" destId="{348AB315-4CA7-49A8-842D-5A3369A50038}" srcOrd="1" destOrd="0" presId="urn:microsoft.com/office/officeart/2005/8/layout/hProcess9"/>
    <dgm:cxn modelId="{3C9DEB35-A019-47B4-91CE-FEC1DD1F0D90}" type="presParOf" srcId="{DA2CE66C-D18B-4252-83F4-C5A0086A3845}" destId="{F04CD1C5-6D15-418B-B6FD-60E44BFAEA1E}" srcOrd="2" destOrd="0" presId="urn:microsoft.com/office/officeart/2005/8/layout/hProcess9"/>
    <dgm:cxn modelId="{9B1E4670-E0C1-48FA-A8D2-0D9253D987D6}" type="presParOf" srcId="{DA2CE66C-D18B-4252-83F4-C5A0086A3845}" destId="{E63BA890-8020-4837-9C8B-08F2FEC7E4C0}" srcOrd="3" destOrd="0" presId="urn:microsoft.com/office/officeart/2005/8/layout/hProcess9"/>
    <dgm:cxn modelId="{4DADB4ED-61BE-4024-B8DA-AFB758F0DA30}" type="presParOf" srcId="{DA2CE66C-D18B-4252-83F4-C5A0086A3845}" destId="{17B17BC5-3867-49C0-A039-5B68CADA4FAF}" srcOrd="4" destOrd="0" presId="urn:microsoft.com/office/officeart/2005/8/layout/hProcess9"/>
    <dgm:cxn modelId="{F46B6601-E8A7-474C-9FC5-6333E1C0EBB1}" type="presParOf" srcId="{DA2CE66C-D18B-4252-83F4-C5A0086A3845}" destId="{EECE39C9-8C99-47F1-98C8-872CB942784D}" srcOrd="5" destOrd="0" presId="urn:microsoft.com/office/officeart/2005/8/layout/hProcess9"/>
    <dgm:cxn modelId="{7D796C60-E596-43F9-BB2A-B5CAFC4A7DBA}" type="presParOf" srcId="{DA2CE66C-D18B-4252-83F4-C5A0086A3845}" destId="{EE893134-2D29-4FD8-AE33-8802111DB0E5}" srcOrd="6"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1E61568-06A3-4C74-B906-058D73CC8647}" type="doc">
      <dgm:prSet loTypeId="urn:microsoft.com/office/officeart/2005/8/layout/hProcess9" loCatId="process" qsTypeId="urn:microsoft.com/office/officeart/2005/8/quickstyle/simple1" qsCatId="simple" csTypeId="urn:microsoft.com/office/officeart/2005/8/colors/colorful3" csCatId="colorful" phldr="1"/>
      <dgm:spPr/>
    </dgm:pt>
    <dgm:pt modelId="{1FDD0EF5-5079-4AE2-8B64-203D5E930833}">
      <dgm:prSet phldrT="[Text]" phldr="0"/>
      <dgm:spPr/>
      <dgm:t>
        <a:bodyPr/>
        <a:lstStyle/>
        <a:p>
          <a:pPr rtl="0"/>
          <a:r>
            <a:rPr lang="it-IT" dirty="0">
              <a:latin typeface="Calibri Light" panose="020F0302020204030204"/>
            </a:rPr>
            <a:t>Locally Modified</a:t>
          </a:r>
          <a:endParaRPr lang="it-IT" dirty="0"/>
        </a:p>
      </dgm:t>
    </dgm:pt>
    <dgm:pt modelId="{D8C6A9B0-00F4-4BA8-B548-DA3F39C77481}" type="parTrans" cxnId="{22D09BB0-12DD-4560-8CE7-38FE59CFC9AC}">
      <dgm:prSet/>
      <dgm:spPr/>
      <dgm:t>
        <a:bodyPr/>
        <a:lstStyle/>
        <a:p>
          <a:endParaRPr lang="it-IT"/>
        </a:p>
      </dgm:t>
    </dgm:pt>
    <dgm:pt modelId="{E2879CDC-5C98-4E14-A232-DB42C9605A25}" type="sibTrans" cxnId="{22D09BB0-12DD-4560-8CE7-38FE59CFC9AC}">
      <dgm:prSet/>
      <dgm:spPr/>
      <dgm:t>
        <a:bodyPr/>
        <a:lstStyle/>
        <a:p>
          <a:endParaRPr lang="it-IT"/>
        </a:p>
      </dgm:t>
    </dgm:pt>
    <dgm:pt modelId="{E2D25D42-1328-4B98-8FAD-510EF887EE30}">
      <dgm:prSet phldrT="[Text]" custT="1"/>
      <dgm:spPr>
        <a:solidFill>
          <a:srgbClr val="A5A5A5">
            <a:hueOff val="2710599"/>
            <a:satOff val="100000"/>
            <a:lumOff val="-14706"/>
            <a:alphaOff val="0"/>
          </a:srgbClr>
        </a:solidFill>
        <a:ln w="12700" cap="flat" cmpd="sng" algn="ctr">
          <a:solidFill>
            <a:prstClr val="white">
              <a:hueOff val="0"/>
              <a:satOff val="0"/>
              <a:lumOff val="0"/>
              <a:alphaOff val="0"/>
            </a:prstClr>
          </a:solidFill>
          <a:prstDash val="solid"/>
          <a:miter lim="800000"/>
        </a:ln>
        <a:effectLst/>
      </dgm:spPr>
      <dgm:t>
        <a:bodyPr spcFirstLastPara="0" vert="horz" wrap="square" lIns="148590" tIns="148590" rIns="148590" bIns="148590" numCol="1" spcCol="1270" anchor="ctr" anchorCtr="0"/>
        <a:lstStyle/>
        <a:p>
          <a:pPr marL="0" lvl="0" indent="0" algn="ctr" defTabSz="1733550" rtl="0">
            <a:lnSpc>
              <a:spcPct val="90000"/>
            </a:lnSpc>
            <a:spcBef>
              <a:spcPct val="0"/>
            </a:spcBef>
            <a:spcAft>
              <a:spcPct val="35000"/>
            </a:spcAft>
            <a:buNone/>
          </a:pPr>
          <a:r>
            <a:rPr lang="it-IT" sz="3900" kern="1200" dirty="0">
              <a:solidFill>
                <a:prstClr val="white"/>
              </a:solidFill>
              <a:latin typeface="Calibri Light" panose="020F0302020204030204"/>
              <a:ea typeface="+mn-ea"/>
              <a:cs typeface="+mn-cs"/>
            </a:rPr>
            <a:t>Locally committed</a:t>
          </a:r>
        </a:p>
      </dgm:t>
    </dgm:pt>
    <dgm:pt modelId="{93429A46-EC96-4644-9FD8-8AEC98890C4D}" type="parTrans" cxnId="{6CB78F7D-3429-410C-8582-BB4E6ED5CA22}">
      <dgm:prSet/>
      <dgm:spPr/>
      <dgm:t>
        <a:bodyPr/>
        <a:lstStyle/>
        <a:p>
          <a:endParaRPr lang="it-IT"/>
        </a:p>
      </dgm:t>
    </dgm:pt>
    <dgm:pt modelId="{8E891C6A-3C06-4075-9C44-5342F2160CE1}" type="sibTrans" cxnId="{6CB78F7D-3429-410C-8582-BB4E6ED5CA22}">
      <dgm:prSet/>
      <dgm:spPr/>
      <dgm:t>
        <a:bodyPr/>
        <a:lstStyle/>
        <a:p>
          <a:endParaRPr lang="it-IT"/>
        </a:p>
      </dgm:t>
    </dgm:pt>
    <dgm:pt modelId="{0A74FDC0-33C6-481F-A140-FC06CDCD4CF3}">
      <dgm:prSet phldrT="[Text]" custT="1"/>
      <dgm:spPr>
        <a:solidFill>
          <a:srgbClr val="A5A5A5">
            <a:hueOff val="0"/>
            <a:satOff val="0"/>
            <a:lumOff val="0"/>
            <a:alphaOff val="0"/>
          </a:srgbClr>
        </a:solidFill>
        <a:ln w="12700" cap="flat" cmpd="sng" algn="ctr">
          <a:solidFill>
            <a:prstClr val="white">
              <a:hueOff val="0"/>
              <a:satOff val="0"/>
              <a:lumOff val="0"/>
              <a:alphaOff val="0"/>
            </a:prstClr>
          </a:solidFill>
          <a:prstDash val="solid"/>
          <a:miter lim="800000"/>
        </a:ln>
        <a:effectLst/>
      </dgm:spPr>
      <dgm:t>
        <a:bodyPr spcFirstLastPara="0" vert="horz" wrap="square" lIns="148590" tIns="148590" rIns="148590" bIns="148590" numCol="1" spcCol="1270" anchor="ctr" anchorCtr="0"/>
        <a:lstStyle/>
        <a:p>
          <a:pPr marL="0" lvl="0" indent="0" algn="ctr" defTabSz="1733550" rtl="0">
            <a:lnSpc>
              <a:spcPct val="90000"/>
            </a:lnSpc>
            <a:spcBef>
              <a:spcPct val="0"/>
            </a:spcBef>
            <a:spcAft>
              <a:spcPct val="35000"/>
            </a:spcAft>
            <a:buNone/>
          </a:pPr>
          <a:r>
            <a:rPr lang="it-IT" sz="3900" kern="1200" dirty="0">
              <a:solidFill>
                <a:prstClr val="white"/>
              </a:solidFill>
              <a:latin typeface="Calibri Light" panose="020F0302020204030204"/>
              <a:ea typeface="+mn-ea"/>
              <a:cs typeface="+mn-cs"/>
            </a:rPr>
            <a:t>Pushed (private)</a:t>
          </a:r>
        </a:p>
      </dgm:t>
    </dgm:pt>
    <dgm:pt modelId="{BD8835DC-FA0E-4C1C-ABD2-40E944E60C24}" type="parTrans" cxnId="{45EA400E-332C-4F65-8198-375D32FF1B83}">
      <dgm:prSet/>
      <dgm:spPr/>
      <dgm:t>
        <a:bodyPr/>
        <a:lstStyle/>
        <a:p>
          <a:endParaRPr lang="it-IT"/>
        </a:p>
      </dgm:t>
    </dgm:pt>
    <dgm:pt modelId="{6E2F349C-7FC0-4580-A0AC-B3AA9C4E2729}" type="sibTrans" cxnId="{45EA400E-332C-4F65-8198-375D32FF1B83}">
      <dgm:prSet/>
      <dgm:spPr/>
      <dgm:t>
        <a:bodyPr/>
        <a:lstStyle/>
        <a:p>
          <a:endParaRPr lang="it-IT"/>
        </a:p>
      </dgm:t>
    </dgm:pt>
    <dgm:pt modelId="{D8BAE4EB-511B-413F-8E28-2AD033DE66C5}">
      <dgm:prSet phldrT="[Text]" custT="1"/>
      <dgm:spPr>
        <a:solidFill>
          <a:srgbClr val="A5A5A5">
            <a:hueOff val="0"/>
            <a:satOff val="0"/>
            <a:lumOff val="0"/>
            <a:alphaOff val="0"/>
          </a:srgbClr>
        </a:solidFill>
        <a:ln w="12700" cap="flat" cmpd="sng" algn="ctr">
          <a:solidFill>
            <a:prstClr val="white">
              <a:hueOff val="0"/>
              <a:satOff val="0"/>
              <a:lumOff val="0"/>
              <a:alphaOff val="0"/>
            </a:prstClr>
          </a:solidFill>
          <a:prstDash val="solid"/>
          <a:miter lim="800000"/>
        </a:ln>
        <a:effectLst/>
      </dgm:spPr>
      <dgm:t>
        <a:bodyPr spcFirstLastPara="0" vert="horz" wrap="square" lIns="148590" tIns="148590" rIns="148590" bIns="148590" numCol="1" spcCol="1270" anchor="ctr" anchorCtr="0"/>
        <a:lstStyle/>
        <a:p>
          <a:pPr marL="0" lvl="0" indent="0" algn="ctr" defTabSz="1733550" rtl="0">
            <a:lnSpc>
              <a:spcPct val="90000"/>
            </a:lnSpc>
            <a:spcBef>
              <a:spcPct val="0"/>
            </a:spcBef>
            <a:spcAft>
              <a:spcPct val="35000"/>
            </a:spcAft>
            <a:buNone/>
          </a:pPr>
          <a:r>
            <a:rPr lang="it-IT" sz="3900" kern="1200" dirty="0" err="1">
              <a:solidFill>
                <a:prstClr val="white"/>
              </a:solidFill>
              <a:latin typeface="Calibri Light" panose="020F0302020204030204"/>
              <a:ea typeface="+mn-ea"/>
              <a:cs typeface="+mn-cs"/>
            </a:rPr>
            <a:t>Pushed</a:t>
          </a:r>
          <a:r>
            <a:rPr lang="it-IT" sz="3900" kern="1200" dirty="0">
              <a:solidFill>
                <a:prstClr val="white"/>
              </a:solidFill>
              <a:latin typeface="Calibri Light" panose="020F0302020204030204"/>
              <a:ea typeface="+mn-ea"/>
              <a:cs typeface="+mn-cs"/>
            </a:rPr>
            <a:t> (public)</a:t>
          </a:r>
        </a:p>
      </dgm:t>
    </dgm:pt>
    <dgm:pt modelId="{2071CB06-029D-4776-B189-8B83711A41A9}" type="parTrans" cxnId="{6098F1EB-33B0-4F66-88DF-6F1C356E943A}">
      <dgm:prSet/>
      <dgm:spPr/>
      <dgm:t>
        <a:bodyPr/>
        <a:lstStyle/>
        <a:p>
          <a:endParaRPr lang="it-IT"/>
        </a:p>
      </dgm:t>
    </dgm:pt>
    <dgm:pt modelId="{FB425E2E-DCF6-4939-BF79-5066E6B9F193}" type="sibTrans" cxnId="{6098F1EB-33B0-4F66-88DF-6F1C356E943A}">
      <dgm:prSet/>
      <dgm:spPr/>
      <dgm:t>
        <a:bodyPr/>
        <a:lstStyle/>
        <a:p>
          <a:endParaRPr lang="it-IT"/>
        </a:p>
      </dgm:t>
    </dgm:pt>
    <dgm:pt modelId="{2AFB2309-0616-4FF9-AA01-D3A1EE881F1E}" type="pres">
      <dgm:prSet presAssocID="{21E61568-06A3-4C74-B906-058D73CC8647}" presName="CompostProcess" presStyleCnt="0">
        <dgm:presLayoutVars>
          <dgm:dir/>
          <dgm:resizeHandles val="exact"/>
        </dgm:presLayoutVars>
      </dgm:prSet>
      <dgm:spPr/>
    </dgm:pt>
    <dgm:pt modelId="{E808C419-5126-461D-9E2B-B3ACC432BCB6}" type="pres">
      <dgm:prSet presAssocID="{21E61568-06A3-4C74-B906-058D73CC8647}" presName="arrow" presStyleLbl="bgShp" presStyleIdx="0" presStyleCnt="1"/>
      <dgm:spPr/>
    </dgm:pt>
    <dgm:pt modelId="{DA2CE66C-D18B-4252-83F4-C5A0086A3845}" type="pres">
      <dgm:prSet presAssocID="{21E61568-06A3-4C74-B906-058D73CC8647}" presName="linearProcess" presStyleCnt="0"/>
      <dgm:spPr/>
    </dgm:pt>
    <dgm:pt modelId="{22C1B29C-0662-41D5-957E-60AFD0D02A88}" type="pres">
      <dgm:prSet presAssocID="{1FDD0EF5-5079-4AE2-8B64-203D5E930833}" presName="textNode" presStyleLbl="node1" presStyleIdx="0" presStyleCnt="4">
        <dgm:presLayoutVars>
          <dgm:bulletEnabled val="1"/>
        </dgm:presLayoutVars>
      </dgm:prSet>
      <dgm:spPr/>
    </dgm:pt>
    <dgm:pt modelId="{348AB315-4CA7-49A8-842D-5A3369A50038}" type="pres">
      <dgm:prSet presAssocID="{E2879CDC-5C98-4E14-A232-DB42C9605A25}" presName="sibTrans" presStyleCnt="0"/>
      <dgm:spPr/>
    </dgm:pt>
    <dgm:pt modelId="{F04CD1C5-6D15-418B-B6FD-60E44BFAEA1E}" type="pres">
      <dgm:prSet presAssocID="{E2D25D42-1328-4B98-8FAD-510EF887EE30}" presName="textNode" presStyleLbl="node1" presStyleIdx="1" presStyleCnt="4">
        <dgm:presLayoutVars>
          <dgm:bulletEnabled val="1"/>
        </dgm:presLayoutVars>
      </dgm:prSet>
      <dgm:spPr>
        <a:xfrm>
          <a:off x="2882968" y="1191654"/>
          <a:ext cx="2656614" cy="1588872"/>
        </a:xfrm>
        <a:prstGeom prst="roundRect">
          <a:avLst/>
        </a:prstGeom>
      </dgm:spPr>
    </dgm:pt>
    <dgm:pt modelId="{E63BA890-8020-4837-9C8B-08F2FEC7E4C0}" type="pres">
      <dgm:prSet presAssocID="{8E891C6A-3C06-4075-9C44-5342F2160CE1}" presName="sibTrans" presStyleCnt="0"/>
      <dgm:spPr/>
    </dgm:pt>
    <dgm:pt modelId="{17B17BC5-3867-49C0-A039-5B68CADA4FAF}" type="pres">
      <dgm:prSet presAssocID="{0A74FDC0-33C6-481F-A140-FC06CDCD4CF3}" presName="textNode" presStyleLbl="node1" presStyleIdx="2" presStyleCnt="4">
        <dgm:presLayoutVars>
          <dgm:bulletEnabled val="1"/>
        </dgm:presLayoutVars>
      </dgm:prSet>
      <dgm:spPr>
        <a:xfrm>
          <a:off x="5761690" y="1191654"/>
          <a:ext cx="2656614" cy="1588872"/>
        </a:xfrm>
        <a:prstGeom prst="roundRect">
          <a:avLst/>
        </a:prstGeom>
      </dgm:spPr>
    </dgm:pt>
    <dgm:pt modelId="{EECE39C9-8C99-47F1-98C8-872CB942784D}" type="pres">
      <dgm:prSet presAssocID="{6E2F349C-7FC0-4580-A0AC-B3AA9C4E2729}" presName="sibTrans" presStyleCnt="0"/>
      <dgm:spPr/>
    </dgm:pt>
    <dgm:pt modelId="{EE893134-2D29-4FD8-AE33-8802111DB0E5}" type="pres">
      <dgm:prSet presAssocID="{D8BAE4EB-511B-413F-8E28-2AD033DE66C5}" presName="textNode" presStyleLbl="node1" presStyleIdx="3" presStyleCnt="4">
        <dgm:presLayoutVars>
          <dgm:bulletEnabled val="1"/>
        </dgm:presLayoutVars>
      </dgm:prSet>
      <dgm:spPr>
        <a:xfrm>
          <a:off x="8657107" y="1191654"/>
          <a:ext cx="2640200" cy="1588872"/>
        </a:xfrm>
        <a:prstGeom prst="roundRect">
          <a:avLst/>
        </a:prstGeom>
      </dgm:spPr>
    </dgm:pt>
  </dgm:ptLst>
  <dgm:cxnLst>
    <dgm:cxn modelId="{067BAA06-12E1-46D1-B4DF-593762E57035}" type="presOf" srcId="{21E61568-06A3-4C74-B906-058D73CC8647}" destId="{2AFB2309-0616-4FF9-AA01-D3A1EE881F1E}" srcOrd="0" destOrd="0" presId="urn:microsoft.com/office/officeart/2005/8/layout/hProcess9"/>
    <dgm:cxn modelId="{45EA400E-332C-4F65-8198-375D32FF1B83}" srcId="{21E61568-06A3-4C74-B906-058D73CC8647}" destId="{0A74FDC0-33C6-481F-A140-FC06CDCD4CF3}" srcOrd="2" destOrd="0" parTransId="{BD8835DC-FA0E-4C1C-ABD2-40E944E60C24}" sibTransId="{6E2F349C-7FC0-4580-A0AC-B3AA9C4E2729}"/>
    <dgm:cxn modelId="{61DF1826-F5F6-4113-AB78-4DABDACD9A7E}" type="presOf" srcId="{0A74FDC0-33C6-481F-A140-FC06CDCD4CF3}" destId="{17B17BC5-3867-49C0-A039-5B68CADA4FAF}" srcOrd="0" destOrd="0" presId="urn:microsoft.com/office/officeart/2005/8/layout/hProcess9"/>
    <dgm:cxn modelId="{6CB78F7D-3429-410C-8582-BB4E6ED5CA22}" srcId="{21E61568-06A3-4C74-B906-058D73CC8647}" destId="{E2D25D42-1328-4B98-8FAD-510EF887EE30}" srcOrd="1" destOrd="0" parTransId="{93429A46-EC96-4644-9FD8-8AEC98890C4D}" sibTransId="{8E891C6A-3C06-4075-9C44-5342F2160CE1}"/>
    <dgm:cxn modelId="{22D09BB0-12DD-4560-8CE7-38FE59CFC9AC}" srcId="{21E61568-06A3-4C74-B906-058D73CC8647}" destId="{1FDD0EF5-5079-4AE2-8B64-203D5E930833}" srcOrd="0" destOrd="0" parTransId="{D8C6A9B0-00F4-4BA8-B548-DA3F39C77481}" sibTransId="{E2879CDC-5C98-4E14-A232-DB42C9605A25}"/>
    <dgm:cxn modelId="{2738B4C2-4AEB-4FB6-990F-5DAA611745D2}" type="presOf" srcId="{D8BAE4EB-511B-413F-8E28-2AD033DE66C5}" destId="{EE893134-2D29-4FD8-AE33-8802111DB0E5}" srcOrd="0" destOrd="0" presId="urn:microsoft.com/office/officeart/2005/8/layout/hProcess9"/>
    <dgm:cxn modelId="{810766CD-988E-4C81-8FCD-F97AB479BF1E}" type="presOf" srcId="{1FDD0EF5-5079-4AE2-8B64-203D5E930833}" destId="{22C1B29C-0662-41D5-957E-60AFD0D02A88}" srcOrd="0" destOrd="0" presId="urn:microsoft.com/office/officeart/2005/8/layout/hProcess9"/>
    <dgm:cxn modelId="{B82C6CE6-646C-479E-A790-2BF4E138DEE9}" type="presOf" srcId="{E2D25D42-1328-4B98-8FAD-510EF887EE30}" destId="{F04CD1C5-6D15-418B-B6FD-60E44BFAEA1E}" srcOrd="0" destOrd="0" presId="urn:microsoft.com/office/officeart/2005/8/layout/hProcess9"/>
    <dgm:cxn modelId="{6098F1EB-33B0-4F66-88DF-6F1C356E943A}" srcId="{21E61568-06A3-4C74-B906-058D73CC8647}" destId="{D8BAE4EB-511B-413F-8E28-2AD033DE66C5}" srcOrd="3" destOrd="0" parTransId="{2071CB06-029D-4776-B189-8B83711A41A9}" sibTransId="{FB425E2E-DCF6-4939-BF79-5066E6B9F193}"/>
    <dgm:cxn modelId="{E1029E6B-2449-4D88-8CC7-584AA9FB9D62}" type="presParOf" srcId="{2AFB2309-0616-4FF9-AA01-D3A1EE881F1E}" destId="{E808C419-5126-461D-9E2B-B3ACC432BCB6}" srcOrd="0" destOrd="0" presId="urn:microsoft.com/office/officeart/2005/8/layout/hProcess9"/>
    <dgm:cxn modelId="{37FE7AE5-082D-4FAE-BF7D-F484623EABE3}" type="presParOf" srcId="{2AFB2309-0616-4FF9-AA01-D3A1EE881F1E}" destId="{DA2CE66C-D18B-4252-83F4-C5A0086A3845}" srcOrd="1" destOrd="0" presId="urn:microsoft.com/office/officeart/2005/8/layout/hProcess9"/>
    <dgm:cxn modelId="{9188631F-EB34-4507-B51F-0A86AA13490B}" type="presParOf" srcId="{DA2CE66C-D18B-4252-83F4-C5A0086A3845}" destId="{22C1B29C-0662-41D5-957E-60AFD0D02A88}" srcOrd="0" destOrd="0" presId="urn:microsoft.com/office/officeart/2005/8/layout/hProcess9"/>
    <dgm:cxn modelId="{74AF11D6-E07E-4BF8-9E2E-FF02434DC710}" type="presParOf" srcId="{DA2CE66C-D18B-4252-83F4-C5A0086A3845}" destId="{348AB315-4CA7-49A8-842D-5A3369A50038}" srcOrd="1" destOrd="0" presId="urn:microsoft.com/office/officeart/2005/8/layout/hProcess9"/>
    <dgm:cxn modelId="{3C9DEB35-A019-47B4-91CE-FEC1DD1F0D90}" type="presParOf" srcId="{DA2CE66C-D18B-4252-83F4-C5A0086A3845}" destId="{F04CD1C5-6D15-418B-B6FD-60E44BFAEA1E}" srcOrd="2" destOrd="0" presId="urn:microsoft.com/office/officeart/2005/8/layout/hProcess9"/>
    <dgm:cxn modelId="{9B1E4670-E0C1-48FA-A8D2-0D9253D987D6}" type="presParOf" srcId="{DA2CE66C-D18B-4252-83F4-C5A0086A3845}" destId="{E63BA890-8020-4837-9C8B-08F2FEC7E4C0}" srcOrd="3" destOrd="0" presId="urn:microsoft.com/office/officeart/2005/8/layout/hProcess9"/>
    <dgm:cxn modelId="{4DADB4ED-61BE-4024-B8DA-AFB758F0DA30}" type="presParOf" srcId="{DA2CE66C-D18B-4252-83F4-C5A0086A3845}" destId="{17B17BC5-3867-49C0-A039-5B68CADA4FAF}" srcOrd="4" destOrd="0" presId="urn:microsoft.com/office/officeart/2005/8/layout/hProcess9"/>
    <dgm:cxn modelId="{F46B6601-E8A7-474C-9FC5-6333E1C0EBB1}" type="presParOf" srcId="{DA2CE66C-D18B-4252-83F4-C5A0086A3845}" destId="{EECE39C9-8C99-47F1-98C8-872CB942784D}" srcOrd="5" destOrd="0" presId="urn:microsoft.com/office/officeart/2005/8/layout/hProcess9"/>
    <dgm:cxn modelId="{7D796C60-E596-43F9-BB2A-B5CAFC4A7DBA}" type="presParOf" srcId="{DA2CE66C-D18B-4252-83F4-C5A0086A3845}" destId="{EE893134-2D29-4FD8-AE33-8802111DB0E5}" srcOrd="6"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1E61568-06A3-4C74-B906-058D73CC8647}" type="doc">
      <dgm:prSet loTypeId="urn:microsoft.com/office/officeart/2005/8/layout/hProcess9" loCatId="process" qsTypeId="urn:microsoft.com/office/officeart/2005/8/quickstyle/simple1" qsCatId="simple" csTypeId="urn:microsoft.com/office/officeart/2005/8/colors/colorful3" csCatId="colorful" phldr="1"/>
      <dgm:spPr/>
    </dgm:pt>
    <dgm:pt modelId="{1FDD0EF5-5079-4AE2-8B64-203D5E930833}">
      <dgm:prSet phldrT="[Text]"/>
      <dgm:spPr/>
      <dgm:t>
        <a:bodyPr/>
        <a:lstStyle/>
        <a:p>
          <a:r>
            <a:rPr lang="it-IT" dirty="0"/>
            <a:t>File Modificato</a:t>
          </a:r>
        </a:p>
      </dgm:t>
    </dgm:pt>
    <dgm:pt modelId="{D8C6A9B0-00F4-4BA8-B548-DA3F39C77481}" type="parTrans" cxnId="{22D09BB0-12DD-4560-8CE7-38FE59CFC9AC}">
      <dgm:prSet/>
      <dgm:spPr/>
      <dgm:t>
        <a:bodyPr/>
        <a:lstStyle/>
        <a:p>
          <a:endParaRPr lang="it-IT"/>
        </a:p>
      </dgm:t>
    </dgm:pt>
    <dgm:pt modelId="{E2879CDC-5C98-4E14-A232-DB42C9605A25}" type="sibTrans" cxnId="{22D09BB0-12DD-4560-8CE7-38FE59CFC9AC}">
      <dgm:prSet/>
      <dgm:spPr/>
      <dgm:t>
        <a:bodyPr/>
        <a:lstStyle/>
        <a:p>
          <a:endParaRPr lang="it-IT"/>
        </a:p>
      </dgm:t>
    </dgm:pt>
    <dgm:pt modelId="{E2D25D42-1328-4B98-8FAD-510EF887EE30}">
      <dgm:prSet phldrT="[Text]" custT="1"/>
      <dgm:spPr>
        <a:solidFill>
          <a:srgbClr val="A5A5A5">
            <a:hueOff val="0"/>
            <a:satOff val="0"/>
            <a:lumOff val="0"/>
            <a:alphaOff val="0"/>
          </a:srgbClr>
        </a:solidFill>
        <a:ln w="12700" cap="flat" cmpd="sng" algn="ctr">
          <a:solidFill>
            <a:prstClr val="white">
              <a:hueOff val="0"/>
              <a:satOff val="0"/>
              <a:lumOff val="0"/>
              <a:alphaOff val="0"/>
            </a:prstClr>
          </a:solidFill>
          <a:prstDash val="solid"/>
          <a:miter lim="800000"/>
        </a:ln>
        <a:effectLst/>
      </dgm:spPr>
      <dgm:t>
        <a:bodyPr spcFirstLastPara="0" vert="horz" wrap="square" lIns="148590" tIns="148590" rIns="148590" bIns="148590" numCol="1" spcCol="1270" anchor="ctr" anchorCtr="0"/>
        <a:lstStyle/>
        <a:p>
          <a:pPr marL="0" lvl="0" indent="0" algn="ctr" defTabSz="1733550">
            <a:lnSpc>
              <a:spcPct val="90000"/>
            </a:lnSpc>
            <a:spcBef>
              <a:spcPct val="0"/>
            </a:spcBef>
            <a:spcAft>
              <a:spcPct val="35000"/>
            </a:spcAft>
            <a:buNone/>
          </a:pPr>
          <a:r>
            <a:rPr lang="it-IT" sz="3900" kern="1200" dirty="0" err="1">
              <a:solidFill>
                <a:prstClr val="white"/>
              </a:solidFill>
              <a:latin typeface="Calibri" panose="020F0502020204030204"/>
              <a:ea typeface="+mn-ea"/>
              <a:cs typeface="+mn-cs"/>
            </a:rPr>
            <a:t>Commit</a:t>
          </a:r>
          <a:r>
            <a:rPr lang="it-IT" sz="3900" kern="1200" dirty="0">
              <a:solidFill>
                <a:prstClr val="white"/>
              </a:solidFill>
              <a:latin typeface="Calibri" panose="020F0502020204030204"/>
              <a:ea typeface="+mn-ea"/>
              <a:cs typeface="+mn-cs"/>
            </a:rPr>
            <a:t> locale</a:t>
          </a:r>
        </a:p>
      </dgm:t>
    </dgm:pt>
    <dgm:pt modelId="{93429A46-EC96-4644-9FD8-8AEC98890C4D}" type="parTrans" cxnId="{6CB78F7D-3429-410C-8582-BB4E6ED5CA22}">
      <dgm:prSet/>
      <dgm:spPr/>
      <dgm:t>
        <a:bodyPr/>
        <a:lstStyle/>
        <a:p>
          <a:endParaRPr lang="it-IT"/>
        </a:p>
      </dgm:t>
    </dgm:pt>
    <dgm:pt modelId="{8E891C6A-3C06-4075-9C44-5342F2160CE1}" type="sibTrans" cxnId="{6CB78F7D-3429-410C-8582-BB4E6ED5CA22}">
      <dgm:prSet/>
      <dgm:spPr/>
      <dgm:t>
        <a:bodyPr/>
        <a:lstStyle/>
        <a:p>
          <a:endParaRPr lang="it-IT"/>
        </a:p>
      </dgm:t>
    </dgm:pt>
    <dgm:pt modelId="{0A74FDC0-33C6-481F-A140-FC06CDCD4CF3}">
      <dgm:prSet phldrT="[Text]" custT="1"/>
      <dgm:spPr>
        <a:solidFill>
          <a:srgbClr val="A5A5A5">
            <a:hueOff val="2710599"/>
            <a:satOff val="100000"/>
            <a:lumOff val="-14706"/>
            <a:alphaOff val="0"/>
          </a:srgbClr>
        </a:solidFill>
        <a:ln w="12700" cap="flat" cmpd="sng" algn="ctr">
          <a:solidFill>
            <a:prstClr val="white">
              <a:hueOff val="0"/>
              <a:satOff val="0"/>
              <a:lumOff val="0"/>
              <a:alphaOff val="0"/>
            </a:prstClr>
          </a:solidFill>
          <a:prstDash val="solid"/>
          <a:miter lim="800000"/>
        </a:ln>
        <a:effectLst/>
      </dgm:spPr>
      <dgm:t>
        <a:bodyPr spcFirstLastPara="0" vert="horz" wrap="square" lIns="148590" tIns="148590" rIns="148590" bIns="148590" numCol="1" spcCol="1270" anchor="ctr" anchorCtr="0"/>
        <a:lstStyle/>
        <a:p>
          <a:pPr marL="0" lvl="0" indent="0" algn="ctr" defTabSz="1733550">
            <a:lnSpc>
              <a:spcPct val="90000"/>
            </a:lnSpc>
            <a:spcBef>
              <a:spcPct val="0"/>
            </a:spcBef>
            <a:spcAft>
              <a:spcPct val="35000"/>
            </a:spcAft>
            <a:buNone/>
          </a:pPr>
          <a:r>
            <a:rPr lang="it-IT" sz="3900" kern="1200" dirty="0">
              <a:solidFill>
                <a:prstClr val="white"/>
              </a:solidFill>
              <a:latin typeface="Calibri" panose="020F0502020204030204"/>
              <a:ea typeface="+mn-ea"/>
              <a:cs typeface="+mn-cs"/>
            </a:rPr>
            <a:t>Remote (privato) </a:t>
          </a:r>
        </a:p>
      </dgm:t>
    </dgm:pt>
    <dgm:pt modelId="{BD8835DC-FA0E-4C1C-ABD2-40E944E60C24}" type="parTrans" cxnId="{45EA400E-332C-4F65-8198-375D32FF1B83}">
      <dgm:prSet/>
      <dgm:spPr/>
      <dgm:t>
        <a:bodyPr/>
        <a:lstStyle/>
        <a:p>
          <a:endParaRPr lang="it-IT"/>
        </a:p>
      </dgm:t>
    </dgm:pt>
    <dgm:pt modelId="{6E2F349C-7FC0-4580-A0AC-B3AA9C4E2729}" type="sibTrans" cxnId="{45EA400E-332C-4F65-8198-375D32FF1B83}">
      <dgm:prSet/>
      <dgm:spPr/>
      <dgm:t>
        <a:bodyPr/>
        <a:lstStyle/>
        <a:p>
          <a:endParaRPr lang="it-IT"/>
        </a:p>
      </dgm:t>
    </dgm:pt>
    <dgm:pt modelId="{D8BAE4EB-511B-413F-8E28-2AD033DE66C5}">
      <dgm:prSet phldrT="[Text]"/>
      <dgm:spPr/>
      <dgm:t>
        <a:bodyPr/>
        <a:lstStyle/>
        <a:p>
          <a:r>
            <a:rPr lang="it-IT" dirty="0"/>
            <a:t>Remote (pubblico)</a:t>
          </a:r>
        </a:p>
      </dgm:t>
    </dgm:pt>
    <dgm:pt modelId="{2071CB06-029D-4776-B189-8B83711A41A9}" type="parTrans" cxnId="{6098F1EB-33B0-4F66-88DF-6F1C356E943A}">
      <dgm:prSet/>
      <dgm:spPr/>
      <dgm:t>
        <a:bodyPr/>
        <a:lstStyle/>
        <a:p>
          <a:endParaRPr lang="it-IT"/>
        </a:p>
      </dgm:t>
    </dgm:pt>
    <dgm:pt modelId="{FB425E2E-DCF6-4939-BF79-5066E6B9F193}" type="sibTrans" cxnId="{6098F1EB-33B0-4F66-88DF-6F1C356E943A}">
      <dgm:prSet/>
      <dgm:spPr/>
      <dgm:t>
        <a:bodyPr/>
        <a:lstStyle/>
        <a:p>
          <a:endParaRPr lang="it-IT"/>
        </a:p>
      </dgm:t>
    </dgm:pt>
    <dgm:pt modelId="{2AFB2309-0616-4FF9-AA01-D3A1EE881F1E}" type="pres">
      <dgm:prSet presAssocID="{21E61568-06A3-4C74-B906-058D73CC8647}" presName="CompostProcess" presStyleCnt="0">
        <dgm:presLayoutVars>
          <dgm:dir/>
          <dgm:resizeHandles val="exact"/>
        </dgm:presLayoutVars>
      </dgm:prSet>
      <dgm:spPr/>
    </dgm:pt>
    <dgm:pt modelId="{E808C419-5126-461D-9E2B-B3ACC432BCB6}" type="pres">
      <dgm:prSet presAssocID="{21E61568-06A3-4C74-B906-058D73CC8647}" presName="arrow" presStyleLbl="bgShp" presStyleIdx="0" presStyleCnt="1"/>
      <dgm:spPr/>
    </dgm:pt>
    <dgm:pt modelId="{DA2CE66C-D18B-4252-83F4-C5A0086A3845}" type="pres">
      <dgm:prSet presAssocID="{21E61568-06A3-4C74-B906-058D73CC8647}" presName="linearProcess" presStyleCnt="0"/>
      <dgm:spPr/>
    </dgm:pt>
    <dgm:pt modelId="{22C1B29C-0662-41D5-957E-60AFD0D02A88}" type="pres">
      <dgm:prSet presAssocID="{1FDD0EF5-5079-4AE2-8B64-203D5E930833}" presName="textNode" presStyleLbl="node1" presStyleIdx="0" presStyleCnt="4">
        <dgm:presLayoutVars>
          <dgm:bulletEnabled val="1"/>
        </dgm:presLayoutVars>
      </dgm:prSet>
      <dgm:spPr/>
    </dgm:pt>
    <dgm:pt modelId="{348AB315-4CA7-49A8-842D-5A3369A50038}" type="pres">
      <dgm:prSet presAssocID="{E2879CDC-5C98-4E14-A232-DB42C9605A25}" presName="sibTrans" presStyleCnt="0"/>
      <dgm:spPr/>
    </dgm:pt>
    <dgm:pt modelId="{F04CD1C5-6D15-418B-B6FD-60E44BFAEA1E}" type="pres">
      <dgm:prSet presAssocID="{E2D25D42-1328-4B98-8FAD-510EF887EE30}" presName="textNode" presStyleLbl="node1" presStyleIdx="1" presStyleCnt="4">
        <dgm:presLayoutVars>
          <dgm:bulletEnabled val="1"/>
        </dgm:presLayoutVars>
      </dgm:prSet>
      <dgm:spPr>
        <a:xfrm>
          <a:off x="2883360" y="1191654"/>
          <a:ext cx="2658153" cy="1588872"/>
        </a:xfrm>
        <a:prstGeom prst="roundRect">
          <a:avLst/>
        </a:prstGeom>
      </dgm:spPr>
    </dgm:pt>
    <dgm:pt modelId="{E63BA890-8020-4837-9C8B-08F2FEC7E4C0}" type="pres">
      <dgm:prSet presAssocID="{8E891C6A-3C06-4075-9C44-5342F2160CE1}" presName="sibTrans" presStyleCnt="0"/>
      <dgm:spPr/>
    </dgm:pt>
    <dgm:pt modelId="{17B17BC5-3867-49C0-A039-5B68CADA4FAF}" type="pres">
      <dgm:prSet presAssocID="{0A74FDC0-33C6-481F-A140-FC06CDCD4CF3}" presName="textNode" presStyleLbl="node1" presStyleIdx="2" presStyleCnt="4">
        <dgm:presLayoutVars>
          <dgm:bulletEnabled val="1"/>
        </dgm:presLayoutVars>
      </dgm:prSet>
      <dgm:spPr>
        <a:xfrm>
          <a:off x="5758241" y="1191654"/>
          <a:ext cx="2661645" cy="1588872"/>
        </a:xfrm>
        <a:prstGeom prst="roundRect">
          <a:avLst/>
        </a:prstGeom>
      </dgm:spPr>
    </dgm:pt>
    <dgm:pt modelId="{EECE39C9-8C99-47F1-98C8-872CB942784D}" type="pres">
      <dgm:prSet presAssocID="{6E2F349C-7FC0-4580-A0AC-B3AA9C4E2729}" presName="sibTrans" presStyleCnt="0"/>
      <dgm:spPr/>
    </dgm:pt>
    <dgm:pt modelId="{EE893134-2D29-4FD8-AE33-8802111DB0E5}" type="pres">
      <dgm:prSet presAssocID="{D8BAE4EB-511B-413F-8E28-2AD033DE66C5}" presName="textNode" presStyleLbl="node1" presStyleIdx="3" presStyleCnt="4">
        <dgm:presLayoutVars>
          <dgm:bulletEnabled val="1"/>
        </dgm:presLayoutVars>
      </dgm:prSet>
      <dgm:spPr/>
    </dgm:pt>
  </dgm:ptLst>
  <dgm:cxnLst>
    <dgm:cxn modelId="{067BAA06-12E1-46D1-B4DF-593762E57035}" type="presOf" srcId="{21E61568-06A3-4C74-B906-058D73CC8647}" destId="{2AFB2309-0616-4FF9-AA01-D3A1EE881F1E}" srcOrd="0" destOrd="0" presId="urn:microsoft.com/office/officeart/2005/8/layout/hProcess9"/>
    <dgm:cxn modelId="{45EA400E-332C-4F65-8198-375D32FF1B83}" srcId="{21E61568-06A3-4C74-B906-058D73CC8647}" destId="{0A74FDC0-33C6-481F-A140-FC06CDCD4CF3}" srcOrd="2" destOrd="0" parTransId="{BD8835DC-FA0E-4C1C-ABD2-40E944E60C24}" sibTransId="{6E2F349C-7FC0-4580-A0AC-B3AA9C4E2729}"/>
    <dgm:cxn modelId="{61DF1826-F5F6-4113-AB78-4DABDACD9A7E}" type="presOf" srcId="{0A74FDC0-33C6-481F-A140-FC06CDCD4CF3}" destId="{17B17BC5-3867-49C0-A039-5B68CADA4FAF}" srcOrd="0" destOrd="0" presId="urn:microsoft.com/office/officeart/2005/8/layout/hProcess9"/>
    <dgm:cxn modelId="{6CB78F7D-3429-410C-8582-BB4E6ED5CA22}" srcId="{21E61568-06A3-4C74-B906-058D73CC8647}" destId="{E2D25D42-1328-4B98-8FAD-510EF887EE30}" srcOrd="1" destOrd="0" parTransId="{93429A46-EC96-4644-9FD8-8AEC98890C4D}" sibTransId="{8E891C6A-3C06-4075-9C44-5342F2160CE1}"/>
    <dgm:cxn modelId="{22D09BB0-12DD-4560-8CE7-38FE59CFC9AC}" srcId="{21E61568-06A3-4C74-B906-058D73CC8647}" destId="{1FDD0EF5-5079-4AE2-8B64-203D5E930833}" srcOrd="0" destOrd="0" parTransId="{D8C6A9B0-00F4-4BA8-B548-DA3F39C77481}" sibTransId="{E2879CDC-5C98-4E14-A232-DB42C9605A25}"/>
    <dgm:cxn modelId="{2738B4C2-4AEB-4FB6-990F-5DAA611745D2}" type="presOf" srcId="{D8BAE4EB-511B-413F-8E28-2AD033DE66C5}" destId="{EE893134-2D29-4FD8-AE33-8802111DB0E5}" srcOrd="0" destOrd="0" presId="urn:microsoft.com/office/officeart/2005/8/layout/hProcess9"/>
    <dgm:cxn modelId="{810766CD-988E-4C81-8FCD-F97AB479BF1E}" type="presOf" srcId="{1FDD0EF5-5079-4AE2-8B64-203D5E930833}" destId="{22C1B29C-0662-41D5-957E-60AFD0D02A88}" srcOrd="0" destOrd="0" presId="urn:microsoft.com/office/officeart/2005/8/layout/hProcess9"/>
    <dgm:cxn modelId="{B82C6CE6-646C-479E-A790-2BF4E138DEE9}" type="presOf" srcId="{E2D25D42-1328-4B98-8FAD-510EF887EE30}" destId="{F04CD1C5-6D15-418B-B6FD-60E44BFAEA1E}" srcOrd="0" destOrd="0" presId="urn:microsoft.com/office/officeart/2005/8/layout/hProcess9"/>
    <dgm:cxn modelId="{6098F1EB-33B0-4F66-88DF-6F1C356E943A}" srcId="{21E61568-06A3-4C74-B906-058D73CC8647}" destId="{D8BAE4EB-511B-413F-8E28-2AD033DE66C5}" srcOrd="3" destOrd="0" parTransId="{2071CB06-029D-4776-B189-8B83711A41A9}" sibTransId="{FB425E2E-DCF6-4939-BF79-5066E6B9F193}"/>
    <dgm:cxn modelId="{E1029E6B-2449-4D88-8CC7-584AA9FB9D62}" type="presParOf" srcId="{2AFB2309-0616-4FF9-AA01-D3A1EE881F1E}" destId="{E808C419-5126-461D-9E2B-B3ACC432BCB6}" srcOrd="0" destOrd="0" presId="urn:microsoft.com/office/officeart/2005/8/layout/hProcess9"/>
    <dgm:cxn modelId="{37FE7AE5-082D-4FAE-BF7D-F484623EABE3}" type="presParOf" srcId="{2AFB2309-0616-4FF9-AA01-D3A1EE881F1E}" destId="{DA2CE66C-D18B-4252-83F4-C5A0086A3845}" srcOrd="1" destOrd="0" presId="urn:microsoft.com/office/officeart/2005/8/layout/hProcess9"/>
    <dgm:cxn modelId="{9188631F-EB34-4507-B51F-0A86AA13490B}" type="presParOf" srcId="{DA2CE66C-D18B-4252-83F4-C5A0086A3845}" destId="{22C1B29C-0662-41D5-957E-60AFD0D02A88}" srcOrd="0" destOrd="0" presId="urn:microsoft.com/office/officeart/2005/8/layout/hProcess9"/>
    <dgm:cxn modelId="{74AF11D6-E07E-4BF8-9E2E-FF02434DC710}" type="presParOf" srcId="{DA2CE66C-D18B-4252-83F4-C5A0086A3845}" destId="{348AB315-4CA7-49A8-842D-5A3369A50038}" srcOrd="1" destOrd="0" presId="urn:microsoft.com/office/officeart/2005/8/layout/hProcess9"/>
    <dgm:cxn modelId="{3C9DEB35-A019-47B4-91CE-FEC1DD1F0D90}" type="presParOf" srcId="{DA2CE66C-D18B-4252-83F4-C5A0086A3845}" destId="{F04CD1C5-6D15-418B-B6FD-60E44BFAEA1E}" srcOrd="2" destOrd="0" presId="urn:microsoft.com/office/officeart/2005/8/layout/hProcess9"/>
    <dgm:cxn modelId="{9B1E4670-E0C1-48FA-A8D2-0D9253D987D6}" type="presParOf" srcId="{DA2CE66C-D18B-4252-83F4-C5A0086A3845}" destId="{E63BA890-8020-4837-9C8B-08F2FEC7E4C0}" srcOrd="3" destOrd="0" presId="urn:microsoft.com/office/officeart/2005/8/layout/hProcess9"/>
    <dgm:cxn modelId="{4DADB4ED-61BE-4024-B8DA-AFB758F0DA30}" type="presParOf" srcId="{DA2CE66C-D18B-4252-83F4-C5A0086A3845}" destId="{17B17BC5-3867-49C0-A039-5B68CADA4FAF}" srcOrd="4" destOrd="0" presId="urn:microsoft.com/office/officeart/2005/8/layout/hProcess9"/>
    <dgm:cxn modelId="{F46B6601-E8A7-474C-9FC5-6333E1C0EBB1}" type="presParOf" srcId="{DA2CE66C-D18B-4252-83F4-C5A0086A3845}" destId="{EECE39C9-8C99-47F1-98C8-872CB942784D}" srcOrd="5" destOrd="0" presId="urn:microsoft.com/office/officeart/2005/8/layout/hProcess9"/>
    <dgm:cxn modelId="{7D796C60-E596-43F9-BB2A-B5CAFC4A7DBA}" type="presParOf" srcId="{DA2CE66C-D18B-4252-83F4-C5A0086A3845}" destId="{EE893134-2D29-4FD8-AE33-8802111DB0E5}" srcOrd="6"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08C419-5126-461D-9E2B-B3ACC432BCB6}">
      <dsp:nvSpPr>
        <dsp:cNvPr id="0" name=""/>
        <dsp:cNvSpPr/>
      </dsp:nvSpPr>
      <dsp:spPr>
        <a:xfrm>
          <a:off x="847595" y="0"/>
          <a:ext cx="9606082" cy="3972182"/>
        </a:xfrm>
        <a:prstGeom prst="rightArrow">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2C1B29C-0662-41D5-957E-60AFD0D02A88}">
      <dsp:nvSpPr>
        <dsp:cNvPr id="0" name=""/>
        <dsp:cNvSpPr/>
      </dsp:nvSpPr>
      <dsp:spPr>
        <a:xfrm>
          <a:off x="4246" y="1191654"/>
          <a:ext cx="2656614" cy="1588872"/>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ctr" defTabSz="1733550" rtl="0">
            <a:lnSpc>
              <a:spcPct val="90000"/>
            </a:lnSpc>
            <a:spcBef>
              <a:spcPct val="0"/>
            </a:spcBef>
            <a:spcAft>
              <a:spcPct val="35000"/>
            </a:spcAft>
            <a:buNone/>
          </a:pPr>
          <a:r>
            <a:rPr lang="it-IT" sz="3900" kern="1200" dirty="0">
              <a:latin typeface="Calibri Light" panose="020F0302020204030204"/>
            </a:rPr>
            <a:t>Locally Modified</a:t>
          </a:r>
          <a:endParaRPr lang="it-IT" sz="3900" kern="1200" dirty="0"/>
        </a:p>
      </dsp:txBody>
      <dsp:txXfrm>
        <a:off x="81808" y="1269216"/>
        <a:ext cx="2501490" cy="1433748"/>
      </dsp:txXfrm>
    </dsp:sp>
    <dsp:sp modelId="{F04CD1C5-6D15-418B-B6FD-60E44BFAEA1E}">
      <dsp:nvSpPr>
        <dsp:cNvPr id="0" name=""/>
        <dsp:cNvSpPr/>
      </dsp:nvSpPr>
      <dsp:spPr>
        <a:xfrm>
          <a:off x="2882968" y="1191654"/>
          <a:ext cx="2656614" cy="1588872"/>
        </a:xfrm>
        <a:prstGeom prst="roundRect">
          <a:avLst/>
        </a:prstGeom>
        <a:solidFill>
          <a:schemeClr val="accent3">
            <a:hueOff val="903533"/>
            <a:satOff val="33333"/>
            <a:lumOff val="-490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ctr" defTabSz="1733550" rtl="0">
            <a:lnSpc>
              <a:spcPct val="90000"/>
            </a:lnSpc>
            <a:spcBef>
              <a:spcPct val="0"/>
            </a:spcBef>
            <a:spcAft>
              <a:spcPct val="35000"/>
            </a:spcAft>
            <a:buNone/>
          </a:pPr>
          <a:r>
            <a:rPr lang="it-IT" sz="3900" kern="1200" dirty="0">
              <a:latin typeface="Calibri Light" panose="020F0302020204030204"/>
            </a:rPr>
            <a:t>Locally committed</a:t>
          </a:r>
          <a:endParaRPr lang="it-IT" sz="3900" kern="1200" dirty="0"/>
        </a:p>
      </dsp:txBody>
      <dsp:txXfrm>
        <a:off x="2960530" y="1269216"/>
        <a:ext cx="2501490" cy="1433748"/>
      </dsp:txXfrm>
    </dsp:sp>
    <dsp:sp modelId="{17B17BC5-3867-49C0-A039-5B68CADA4FAF}">
      <dsp:nvSpPr>
        <dsp:cNvPr id="0" name=""/>
        <dsp:cNvSpPr/>
      </dsp:nvSpPr>
      <dsp:spPr>
        <a:xfrm>
          <a:off x="5761690" y="1191654"/>
          <a:ext cx="2656614" cy="1588872"/>
        </a:xfrm>
        <a:prstGeom prst="roundRect">
          <a:avLst/>
        </a:prstGeom>
        <a:solidFill>
          <a:schemeClr val="accent3">
            <a:hueOff val="1807066"/>
            <a:satOff val="66667"/>
            <a:lumOff val="-980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ctr" defTabSz="1733550" rtl="0">
            <a:lnSpc>
              <a:spcPct val="90000"/>
            </a:lnSpc>
            <a:spcBef>
              <a:spcPct val="0"/>
            </a:spcBef>
            <a:spcAft>
              <a:spcPct val="35000"/>
            </a:spcAft>
            <a:buNone/>
          </a:pPr>
          <a:r>
            <a:rPr lang="it-IT" sz="3900" kern="1200" dirty="0">
              <a:latin typeface="Calibri Light" panose="020F0302020204030204"/>
            </a:rPr>
            <a:t>Pushed (private)</a:t>
          </a:r>
          <a:endParaRPr lang="it-IT" sz="3900" kern="1200" dirty="0"/>
        </a:p>
      </dsp:txBody>
      <dsp:txXfrm>
        <a:off x="5839252" y="1269216"/>
        <a:ext cx="2501490" cy="1433748"/>
      </dsp:txXfrm>
    </dsp:sp>
    <dsp:sp modelId="{EE893134-2D29-4FD8-AE33-8802111DB0E5}">
      <dsp:nvSpPr>
        <dsp:cNvPr id="0" name=""/>
        <dsp:cNvSpPr/>
      </dsp:nvSpPr>
      <dsp:spPr>
        <a:xfrm>
          <a:off x="8640412" y="1191654"/>
          <a:ext cx="2656614" cy="1588872"/>
        </a:xfrm>
        <a:prstGeom prst="roundRect">
          <a:avLst/>
        </a:prstGeom>
        <a:solidFill>
          <a:schemeClr val="accent3">
            <a:hueOff val="2710599"/>
            <a:satOff val="100000"/>
            <a:lumOff val="-1470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ctr" defTabSz="1733550" rtl="0">
            <a:lnSpc>
              <a:spcPct val="90000"/>
            </a:lnSpc>
            <a:spcBef>
              <a:spcPct val="0"/>
            </a:spcBef>
            <a:spcAft>
              <a:spcPct val="35000"/>
            </a:spcAft>
            <a:buNone/>
          </a:pPr>
          <a:r>
            <a:rPr lang="it-IT" sz="3900" kern="1200" dirty="0" err="1">
              <a:latin typeface="Calibri Light" panose="020F0302020204030204"/>
            </a:rPr>
            <a:t>Pushed</a:t>
          </a:r>
          <a:r>
            <a:rPr lang="it-IT" sz="3900" kern="1200" dirty="0">
              <a:latin typeface="Calibri Light" panose="020F0302020204030204"/>
            </a:rPr>
            <a:t> (public)</a:t>
          </a:r>
          <a:endParaRPr lang="it-IT" sz="3900" kern="1200" dirty="0"/>
        </a:p>
      </dsp:txBody>
      <dsp:txXfrm>
        <a:off x="8717974" y="1269216"/>
        <a:ext cx="2501490" cy="143374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08C419-5126-461D-9E2B-B3ACC432BCB6}">
      <dsp:nvSpPr>
        <dsp:cNvPr id="0" name=""/>
        <dsp:cNvSpPr/>
      </dsp:nvSpPr>
      <dsp:spPr>
        <a:xfrm>
          <a:off x="847595" y="0"/>
          <a:ext cx="9606082" cy="3972182"/>
        </a:xfrm>
        <a:prstGeom prst="rightArrow">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2C1B29C-0662-41D5-957E-60AFD0D02A88}">
      <dsp:nvSpPr>
        <dsp:cNvPr id="0" name=""/>
        <dsp:cNvSpPr/>
      </dsp:nvSpPr>
      <dsp:spPr>
        <a:xfrm>
          <a:off x="5336" y="1191654"/>
          <a:ext cx="2460013" cy="1588872"/>
        </a:xfrm>
        <a:prstGeom prst="roundRect">
          <a:avLst/>
        </a:prstGeom>
        <a:solidFill>
          <a:srgbClr val="A5A5A5">
            <a:hueOff val="2710599"/>
            <a:satOff val="100000"/>
            <a:lumOff val="-14706"/>
            <a:alphaOff val="0"/>
          </a:srgbClr>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ctr" defTabSz="1778000" rtl="0">
            <a:lnSpc>
              <a:spcPct val="90000"/>
            </a:lnSpc>
            <a:spcBef>
              <a:spcPct val="0"/>
            </a:spcBef>
            <a:spcAft>
              <a:spcPct val="35000"/>
            </a:spcAft>
            <a:buNone/>
          </a:pPr>
          <a:r>
            <a:rPr lang="it-IT" sz="4000" kern="1200" dirty="0">
              <a:solidFill>
                <a:prstClr val="white"/>
              </a:solidFill>
              <a:latin typeface="Calibri Light" panose="020F0302020204030204"/>
              <a:ea typeface="+mn-ea"/>
              <a:cs typeface="+mn-cs"/>
            </a:rPr>
            <a:t>Locally Modified</a:t>
          </a:r>
        </a:p>
      </dsp:txBody>
      <dsp:txXfrm>
        <a:off x="82898" y="1269216"/>
        <a:ext cx="2304889" cy="1433748"/>
      </dsp:txXfrm>
    </dsp:sp>
    <dsp:sp modelId="{F04CD1C5-6D15-418B-B6FD-60E44BFAEA1E}">
      <dsp:nvSpPr>
        <dsp:cNvPr id="0" name=""/>
        <dsp:cNvSpPr/>
      </dsp:nvSpPr>
      <dsp:spPr>
        <a:xfrm>
          <a:off x="2875352" y="1191654"/>
          <a:ext cx="2680553" cy="1588872"/>
        </a:xfrm>
        <a:prstGeom prst="roundRect">
          <a:avLst/>
        </a:prstGeom>
        <a:solidFill>
          <a:srgbClr val="A5A5A5">
            <a:hueOff val="0"/>
            <a:satOff val="0"/>
            <a:lumOff val="0"/>
            <a:alphaOff val="0"/>
          </a:srgbClr>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ctr" defTabSz="1733550" rtl="0">
            <a:lnSpc>
              <a:spcPct val="90000"/>
            </a:lnSpc>
            <a:spcBef>
              <a:spcPct val="0"/>
            </a:spcBef>
            <a:spcAft>
              <a:spcPct val="35000"/>
            </a:spcAft>
            <a:buNone/>
          </a:pPr>
          <a:r>
            <a:rPr lang="it-IT" sz="3900" kern="1200" dirty="0">
              <a:solidFill>
                <a:prstClr val="white"/>
              </a:solidFill>
              <a:latin typeface="Calibri Light" panose="020F0302020204030204"/>
              <a:ea typeface="+mn-ea"/>
              <a:cs typeface="+mn-cs"/>
            </a:rPr>
            <a:t>Local committed</a:t>
          </a:r>
        </a:p>
      </dsp:txBody>
      <dsp:txXfrm>
        <a:off x="2952914" y="1269216"/>
        <a:ext cx="2525429" cy="1433748"/>
      </dsp:txXfrm>
    </dsp:sp>
    <dsp:sp modelId="{17B17BC5-3867-49C0-A039-5B68CADA4FAF}">
      <dsp:nvSpPr>
        <dsp:cNvPr id="0" name=""/>
        <dsp:cNvSpPr/>
      </dsp:nvSpPr>
      <dsp:spPr>
        <a:xfrm>
          <a:off x="5965908" y="1191654"/>
          <a:ext cx="2460013" cy="1588872"/>
        </a:xfrm>
        <a:prstGeom prst="roundRect">
          <a:avLst/>
        </a:prstGeom>
        <a:solidFill>
          <a:srgbClr val="A5A5A5">
            <a:hueOff val="0"/>
            <a:satOff val="0"/>
            <a:lumOff val="0"/>
            <a:alphaOff val="0"/>
          </a:srgbClr>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ctr" defTabSz="1733550" rtl="0">
            <a:lnSpc>
              <a:spcPct val="90000"/>
            </a:lnSpc>
            <a:spcBef>
              <a:spcPct val="0"/>
            </a:spcBef>
            <a:spcAft>
              <a:spcPct val="35000"/>
            </a:spcAft>
            <a:buNone/>
          </a:pPr>
          <a:r>
            <a:rPr lang="it-IT" sz="3900" kern="1200" dirty="0">
              <a:solidFill>
                <a:prstClr val="white"/>
              </a:solidFill>
              <a:latin typeface="Calibri Light" panose="020F0302020204030204"/>
              <a:ea typeface="+mn-ea"/>
              <a:cs typeface="+mn-cs"/>
            </a:rPr>
            <a:t>Pushed (private)</a:t>
          </a:r>
        </a:p>
      </dsp:txBody>
      <dsp:txXfrm>
        <a:off x="6043470" y="1269216"/>
        <a:ext cx="2304889" cy="1433748"/>
      </dsp:txXfrm>
    </dsp:sp>
    <dsp:sp modelId="{EE893134-2D29-4FD8-AE33-8802111DB0E5}">
      <dsp:nvSpPr>
        <dsp:cNvPr id="0" name=""/>
        <dsp:cNvSpPr/>
      </dsp:nvSpPr>
      <dsp:spPr>
        <a:xfrm>
          <a:off x="8835924" y="1191654"/>
          <a:ext cx="2460013" cy="1588872"/>
        </a:xfrm>
        <a:prstGeom prst="roundRect">
          <a:avLst/>
        </a:prstGeom>
        <a:solidFill>
          <a:srgbClr val="A5A5A5">
            <a:hueOff val="0"/>
            <a:satOff val="0"/>
            <a:lumOff val="0"/>
            <a:alphaOff val="0"/>
          </a:srgbClr>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ctr" defTabSz="1733550" rtl="0">
            <a:lnSpc>
              <a:spcPct val="90000"/>
            </a:lnSpc>
            <a:spcBef>
              <a:spcPct val="0"/>
            </a:spcBef>
            <a:spcAft>
              <a:spcPct val="35000"/>
            </a:spcAft>
            <a:buNone/>
          </a:pPr>
          <a:r>
            <a:rPr lang="it-IT" sz="3900" kern="1200" dirty="0" err="1">
              <a:solidFill>
                <a:prstClr val="white"/>
              </a:solidFill>
              <a:latin typeface="Calibri Light" panose="020F0302020204030204"/>
              <a:ea typeface="+mn-ea"/>
              <a:cs typeface="+mn-cs"/>
            </a:rPr>
            <a:t>Pushed</a:t>
          </a:r>
          <a:r>
            <a:rPr lang="it-IT" sz="3900" kern="1200" dirty="0">
              <a:solidFill>
                <a:prstClr val="white"/>
              </a:solidFill>
              <a:latin typeface="Calibri Light" panose="020F0302020204030204"/>
              <a:ea typeface="+mn-ea"/>
              <a:cs typeface="+mn-cs"/>
            </a:rPr>
            <a:t> (public)</a:t>
          </a:r>
        </a:p>
      </dsp:txBody>
      <dsp:txXfrm>
        <a:off x="8913486" y="1269216"/>
        <a:ext cx="2304889" cy="143374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08C419-5126-461D-9E2B-B3ACC432BCB6}">
      <dsp:nvSpPr>
        <dsp:cNvPr id="0" name=""/>
        <dsp:cNvSpPr/>
      </dsp:nvSpPr>
      <dsp:spPr>
        <a:xfrm>
          <a:off x="847595" y="0"/>
          <a:ext cx="9606082" cy="3972182"/>
        </a:xfrm>
        <a:prstGeom prst="rightArrow">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2C1B29C-0662-41D5-957E-60AFD0D02A88}">
      <dsp:nvSpPr>
        <dsp:cNvPr id="0" name=""/>
        <dsp:cNvSpPr/>
      </dsp:nvSpPr>
      <dsp:spPr>
        <a:xfrm>
          <a:off x="3966" y="1191654"/>
          <a:ext cx="2640200" cy="1588872"/>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ctr" defTabSz="1778000" rtl="0">
            <a:lnSpc>
              <a:spcPct val="90000"/>
            </a:lnSpc>
            <a:spcBef>
              <a:spcPct val="0"/>
            </a:spcBef>
            <a:spcAft>
              <a:spcPct val="35000"/>
            </a:spcAft>
            <a:buNone/>
          </a:pPr>
          <a:r>
            <a:rPr lang="it-IT" sz="4000" kern="1200" dirty="0">
              <a:latin typeface="Calibri Light" panose="020F0302020204030204"/>
            </a:rPr>
            <a:t>Locally Modified</a:t>
          </a:r>
          <a:endParaRPr lang="it-IT" sz="4000" kern="1200" dirty="0"/>
        </a:p>
      </dsp:txBody>
      <dsp:txXfrm>
        <a:off x="81528" y="1269216"/>
        <a:ext cx="2485076" cy="1433748"/>
      </dsp:txXfrm>
    </dsp:sp>
    <dsp:sp modelId="{F04CD1C5-6D15-418B-B6FD-60E44BFAEA1E}">
      <dsp:nvSpPr>
        <dsp:cNvPr id="0" name=""/>
        <dsp:cNvSpPr/>
      </dsp:nvSpPr>
      <dsp:spPr>
        <a:xfrm>
          <a:off x="2888346" y="1191654"/>
          <a:ext cx="2640200" cy="1588872"/>
        </a:xfrm>
        <a:prstGeom prst="roundRect">
          <a:avLst/>
        </a:prstGeom>
        <a:solidFill>
          <a:srgbClr val="A5A5A5">
            <a:hueOff val="2710599"/>
            <a:satOff val="100000"/>
            <a:lumOff val="-14706"/>
            <a:alphaOff val="0"/>
          </a:srgbClr>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ctr" defTabSz="1733550" rtl="0">
            <a:lnSpc>
              <a:spcPct val="90000"/>
            </a:lnSpc>
            <a:spcBef>
              <a:spcPct val="0"/>
            </a:spcBef>
            <a:spcAft>
              <a:spcPct val="35000"/>
            </a:spcAft>
            <a:buNone/>
          </a:pPr>
          <a:r>
            <a:rPr lang="it-IT" sz="3900" kern="1200" dirty="0">
              <a:solidFill>
                <a:prstClr val="white"/>
              </a:solidFill>
              <a:latin typeface="Calibri Light" panose="020F0302020204030204"/>
              <a:ea typeface="+mn-ea"/>
              <a:cs typeface="+mn-cs"/>
            </a:rPr>
            <a:t>Locally committed</a:t>
          </a:r>
        </a:p>
      </dsp:txBody>
      <dsp:txXfrm>
        <a:off x="2965908" y="1269216"/>
        <a:ext cx="2485076" cy="1433748"/>
      </dsp:txXfrm>
    </dsp:sp>
    <dsp:sp modelId="{17B17BC5-3867-49C0-A039-5B68CADA4FAF}">
      <dsp:nvSpPr>
        <dsp:cNvPr id="0" name=""/>
        <dsp:cNvSpPr/>
      </dsp:nvSpPr>
      <dsp:spPr>
        <a:xfrm>
          <a:off x="5772727" y="1191654"/>
          <a:ext cx="2640200" cy="1588872"/>
        </a:xfrm>
        <a:prstGeom prst="roundRect">
          <a:avLst/>
        </a:prstGeom>
        <a:solidFill>
          <a:srgbClr val="A5A5A5">
            <a:hueOff val="0"/>
            <a:satOff val="0"/>
            <a:lumOff val="0"/>
            <a:alphaOff val="0"/>
          </a:srgbClr>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ctr" defTabSz="1733550" rtl="0">
            <a:lnSpc>
              <a:spcPct val="90000"/>
            </a:lnSpc>
            <a:spcBef>
              <a:spcPct val="0"/>
            </a:spcBef>
            <a:spcAft>
              <a:spcPct val="35000"/>
            </a:spcAft>
            <a:buNone/>
          </a:pPr>
          <a:r>
            <a:rPr lang="it-IT" sz="3900" kern="1200" dirty="0">
              <a:solidFill>
                <a:prstClr val="white"/>
              </a:solidFill>
              <a:latin typeface="Calibri Light" panose="020F0302020204030204"/>
              <a:ea typeface="+mn-ea"/>
              <a:cs typeface="+mn-cs"/>
            </a:rPr>
            <a:t>Pushed (private)</a:t>
          </a:r>
        </a:p>
      </dsp:txBody>
      <dsp:txXfrm>
        <a:off x="5850289" y="1269216"/>
        <a:ext cx="2485076" cy="1433748"/>
      </dsp:txXfrm>
    </dsp:sp>
    <dsp:sp modelId="{EE893134-2D29-4FD8-AE33-8802111DB0E5}">
      <dsp:nvSpPr>
        <dsp:cNvPr id="0" name=""/>
        <dsp:cNvSpPr/>
      </dsp:nvSpPr>
      <dsp:spPr>
        <a:xfrm>
          <a:off x="8657107" y="1191654"/>
          <a:ext cx="2640200" cy="1588872"/>
        </a:xfrm>
        <a:prstGeom prst="roundRect">
          <a:avLst/>
        </a:prstGeom>
        <a:solidFill>
          <a:srgbClr val="A5A5A5">
            <a:hueOff val="0"/>
            <a:satOff val="0"/>
            <a:lumOff val="0"/>
            <a:alphaOff val="0"/>
          </a:srgbClr>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ctr" defTabSz="1733550" rtl="0">
            <a:lnSpc>
              <a:spcPct val="90000"/>
            </a:lnSpc>
            <a:spcBef>
              <a:spcPct val="0"/>
            </a:spcBef>
            <a:spcAft>
              <a:spcPct val="35000"/>
            </a:spcAft>
            <a:buNone/>
          </a:pPr>
          <a:r>
            <a:rPr lang="it-IT" sz="3900" kern="1200" dirty="0" err="1">
              <a:solidFill>
                <a:prstClr val="white"/>
              </a:solidFill>
              <a:latin typeface="Calibri Light" panose="020F0302020204030204"/>
              <a:ea typeface="+mn-ea"/>
              <a:cs typeface="+mn-cs"/>
            </a:rPr>
            <a:t>Pushed</a:t>
          </a:r>
          <a:r>
            <a:rPr lang="it-IT" sz="3900" kern="1200" dirty="0">
              <a:solidFill>
                <a:prstClr val="white"/>
              </a:solidFill>
              <a:latin typeface="Calibri Light" panose="020F0302020204030204"/>
              <a:ea typeface="+mn-ea"/>
              <a:cs typeface="+mn-cs"/>
            </a:rPr>
            <a:t> (public)</a:t>
          </a:r>
        </a:p>
      </dsp:txBody>
      <dsp:txXfrm>
        <a:off x="8734669" y="1269216"/>
        <a:ext cx="2485076" cy="143374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08C419-5126-461D-9E2B-B3ACC432BCB6}">
      <dsp:nvSpPr>
        <dsp:cNvPr id="0" name=""/>
        <dsp:cNvSpPr/>
      </dsp:nvSpPr>
      <dsp:spPr>
        <a:xfrm>
          <a:off x="847595" y="0"/>
          <a:ext cx="9606082" cy="3972182"/>
        </a:xfrm>
        <a:prstGeom prst="rightArrow">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2C1B29C-0662-41D5-957E-60AFD0D02A88}">
      <dsp:nvSpPr>
        <dsp:cNvPr id="0" name=""/>
        <dsp:cNvSpPr/>
      </dsp:nvSpPr>
      <dsp:spPr>
        <a:xfrm>
          <a:off x="6962" y="1191654"/>
          <a:ext cx="2658153" cy="1588872"/>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ctr" defTabSz="1733550">
            <a:lnSpc>
              <a:spcPct val="90000"/>
            </a:lnSpc>
            <a:spcBef>
              <a:spcPct val="0"/>
            </a:spcBef>
            <a:spcAft>
              <a:spcPct val="35000"/>
            </a:spcAft>
            <a:buNone/>
          </a:pPr>
          <a:r>
            <a:rPr lang="it-IT" sz="3900" kern="1200" dirty="0"/>
            <a:t>File Modificato</a:t>
          </a:r>
        </a:p>
      </dsp:txBody>
      <dsp:txXfrm>
        <a:off x="84524" y="1269216"/>
        <a:ext cx="2503029" cy="1433748"/>
      </dsp:txXfrm>
    </dsp:sp>
    <dsp:sp modelId="{F04CD1C5-6D15-418B-B6FD-60E44BFAEA1E}">
      <dsp:nvSpPr>
        <dsp:cNvPr id="0" name=""/>
        <dsp:cNvSpPr/>
      </dsp:nvSpPr>
      <dsp:spPr>
        <a:xfrm>
          <a:off x="2883360" y="1191654"/>
          <a:ext cx="2658153" cy="1588872"/>
        </a:xfrm>
        <a:prstGeom prst="roundRect">
          <a:avLst/>
        </a:prstGeom>
        <a:solidFill>
          <a:srgbClr val="A5A5A5">
            <a:hueOff val="0"/>
            <a:satOff val="0"/>
            <a:lumOff val="0"/>
            <a:alphaOff val="0"/>
          </a:srgbClr>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ctr" defTabSz="1733550">
            <a:lnSpc>
              <a:spcPct val="90000"/>
            </a:lnSpc>
            <a:spcBef>
              <a:spcPct val="0"/>
            </a:spcBef>
            <a:spcAft>
              <a:spcPct val="35000"/>
            </a:spcAft>
            <a:buNone/>
          </a:pPr>
          <a:r>
            <a:rPr lang="it-IT" sz="3900" kern="1200" dirty="0" err="1">
              <a:solidFill>
                <a:prstClr val="white"/>
              </a:solidFill>
              <a:latin typeface="Calibri" panose="020F0502020204030204"/>
              <a:ea typeface="+mn-ea"/>
              <a:cs typeface="+mn-cs"/>
            </a:rPr>
            <a:t>Commit</a:t>
          </a:r>
          <a:r>
            <a:rPr lang="it-IT" sz="3900" kern="1200" dirty="0">
              <a:solidFill>
                <a:prstClr val="white"/>
              </a:solidFill>
              <a:latin typeface="Calibri" panose="020F0502020204030204"/>
              <a:ea typeface="+mn-ea"/>
              <a:cs typeface="+mn-cs"/>
            </a:rPr>
            <a:t> locale</a:t>
          </a:r>
        </a:p>
      </dsp:txBody>
      <dsp:txXfrm>
        <a:off x="2960922" y="1269216"/>
        <a:ext cx="2503029" cy="1433748"/>
      </dsp:txXfrm>
    </dsp:sp>
    <dsp:sp modelId="{17B17BC5-3867-49C0-A039-5B68CADA4FAF}">
      <dsp:nvSpPr>
        <dsp:cNvPr id="0" name=""/>
        <dsp:cNvSpPr/>
      </dsp:nvSpPr>
      <dsp:spPr>
        <a:xfrm>
          <a:off x="5759759" y="1191654"/>
          <a:ext cx="2658153" cy="1588872"/>
        </a:xfrm>
        <a:prstGeom prst="roundRect">
          <a:avLst/>
        </a:prstGeom>
        <a:solidFill>
          <a:srgbClr val="A5A5A5">
            <a:hueOff val="2710599"/>
            <a:satOff val="100000"/>
            <a:lumOff val="-14706"/>
            <a:alphaOff val="0"/>
          </a:srgbClr>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ctr" defTabSz="1733550">
            <a:lnSpc>
              <a:spcPct val="90000"/>
            </a:lnSpc>
            <a:spcBef>
              <a:spcPct val="0"/>
            </a:spcBef>
            <a:spcAft>
              <a:spcPct val="35000"/>
            </a:spcAft>
            <a:buNone/>
          </a:pPr>
          <a:r>
            <a:rPr lang="it-IT" sz="3900" kern="1200" dirty="0">
              <a:solidFill>
                <a:prstClr val="white"/>
              </a:solidFill>
              <a:latin typeface="Calibri" panose="020F0502020204030204"/>
              <a:ea typeface="+mn-ea"/>
              <a:cs typeface="+mn-cs"/>
            </a:rPr>
            <a:t>Remote (privato) </a:t>
          </a:r>
        </a:p>
      </dsp:txBody>
      <dsp:txXfrm>
        <a:off x="5837321" y="1269216"/>
        <a:ext cx="2503029" cy="1433748"/>
      </dsp:txXfrm>
    </dsp:sp>
    <dsp:sp modelId="{EE893134-2D29-4FD8-AE33-8802111DB0E5}">
      <dsp:nvSpPr>
        <dsp:cNvPr id="0" name=""/>
        <dsp:cNvSpPr/>
      </dsp:nvSpPr>
      <dsp:spPr>
        <a:xfrm>
          <a:off x="8636157" y="1191654"/>
          <a:ext cx="2658153" cy="1588872"/>
        </a:xfrm>
        <a:prstGeom prst="roundRect">
          <a:avLst/>
        </a:prstGeom>
        <a:solidFill>
          <a:schemeClr val="accent3">
            <a:hueOff val="2710599"/>
            <a:satOff val="100000"/>
            <a:lumOff val="-1470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ctr" defTabSz="1733550">
            <a:lnSpc>
              <a:spcPct val="90000"/>
            </a:lnSpc>
            <a:spcBef>
              <a:spcPct val="0"/>
            </a:spcBef>
            <a:spcAft>
              <a:spcPct val="35000"/>
            </a:spcAft>
            <a:buNone/>
          </a:pPr>
          <a:r>
            <a:rPr lang="it-IT" sz="3900" kern="1200" dirty="0"/>
            <a:t>Remote (pubblico)</a:t>
          </a:r>
        </a:p>
      </dsp:txBody>
      <dsp:txXfrm>
        <a:off x="8713719" y="1269216"/>
        <a:ext cx="2503029" cy="1433748"/>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34209D1-B98D-443F-81D2-E7A8D7037508}" type="datetimeFigureOut">
              <a:rPr lang="it-IT" smtClean="0"/>
              <a:t>24/10/2023</a:t>
            </a:fld>
            <a:endParaRPr lang="it-IT"/>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3CE38AC-A0FB-41A8-8011-A0EC522FBAAD}" type="slidenum">
              <a:rPr lang="it-IT" smtClean="0"/>
              <a:t>‹#›</a:t>
            </a:fld>
            <a:endParaRPr lang="it-IT"/>
          </a:p>
        </p:txBody>
      </p:sp>
    </p:spTree>
    <p:extLst>
      <p:ext uri="{BB962C8B-B14F-4D97-AF65-F5344CB8AC3E}">
        <p14:creationId xmlns:p14="http://schemas.microsoft.com/office/powerpoint/2010/main" val="11888112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dirty="0"/>
          </a:p>
        </p:txBody>
      </p:sp>
      <p:sp>
        <p:nvSpPr>
          <p:cNvPr id="4" name="Slide Number Placeholder 3"/>
          <p:cNvSpPr>
            <a:spLocks noGrp="1"/>
          </p:cNvSpPr>
          <p:nvPr>
            <p:ph type="sldNum" sz="quarter" idx="5"/>
          </p:nvPr>
        </p:nvSpPr>
        <p:spPr/>
        <p:txBody>
          <a:bodyPr/>
          <a:lstStyle/>
          <a:p>
            <a:fld id="{13CE38AC-A0FB-41A8-8011-A0EC522FBAAD}" type="slidenum">
              <a:rPr lang="it-IT" smtClean="0"/>
              <a:t>33</a:t>
            </a:fld>
            <a:endParaRPr lang="it-IT"/>
          </a:p>
        </p:txBody>
      </p:sp>
    </p:spTree>
    <p:extLst>
      <p:ext uri="{BB962C8B-B14F-4D97-AF65-F5344CB8AC3E}">
        <p14:creationId xmlns:p14="http://schemas.microsoft.com/office/powerpoint/2010/main" val="345105160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jpe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7.sv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2.xml"/><Relationship Id="rId4" Type="http://schemas.openxmlformats.org/officeDocument/2006/relationships/image" Target="../media/image18.svg"/></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rima slide">
    <p:spTree>
      <p:nvGrpSpPr>
        <p:cNvPr id="1" name=""/>
        <p:cNvGrpSpPr/>
        <p:nvPr/>
      </p:nvGrpSpPr>
      <p:grpSpPr>
        <a:xfrm>
          <a:off x="0" y="0"/>
          <a:ext cx="0" cy="0"/>
          <a:chOff x="0" y="0"/>
          <a:chExt cx="0" cy="0"/>
        </a:xfrm>
      </p:grpSpPr>
      <p:sp>
        <p:nvSpPr>
          <p:cNvPr id="23" name="Arrow: Pentagon 22">
            <a:extLst>
              <a:ext uri="{FF2B5EF4-FFF2-40B4-BE49-F238E27FC236}">
                <a16:creationId xmlns:a16="http://schemas.microsoft.com/office/drawing/2014/main" id="{CDC41293-A669-4E0C-B538-E91EB17B7F99}"/>
              </a:ext>
            </a:extLst>
          </p:cNvPr>
          <p:cNvSpPr/>
          <p:nvPr userDrawn="1"/>
        </p:nvSpPr>
        <p:spPr>
          <a:xfrm rot="10800000">
            <a:off x="6095999" y="4174184"/>
            <a:ext cx="6030897" cy="2182166"/>
          </a:xfrm>
          <a:prstGeom prst="homePlate">
            <a:avLst/>
          </a:prstGeom>
          <a:solidFill>
            <a:srgbClr val="3726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a:extLst>
              <a:ext uri="{FF2B5EF4-FFF2-40B4-BE49-F238E27FC236}">
                <a16:creationId xmlns:a16="http://schemas.microsoft.com/office/drawing/2014/main" id="{CBF07BFE-BB38-4E04-81CE-E9881FA911A2}"/>
              </a:ext>
            </a:extLst>
          </p:cNvPr>
          <p:cNvSpPr>
            <a:spLocks noGrp="1"/>
          </p:cNvSpPr>
          <p:nvPr>
            <p:ph type="dt" sz="half" idx="10"/>
          </p:nvPr>
        </p:nvSpPr>
        <p:spPr/>
        <p:txBody>
          <a:bodyPr/>
          <a:lstStyle>
            <a:lvl1pPr>
              <a:defRPr/>
            </a:lvl1pPr>
          </a:lstStyle>
          <a:p>
            <a:r>
              <a:rPr lang="en-US" dirty="0"/>
              <a:t>21/10/2023</a:t>
            </a:r>
          </a:p>
        </p:txBody>
      </p:sp>
      <p:sp>
        <p:nvSpPr>
          <p:cNvPr id="5" name="Footer Placeholder 4">
            <a:extLst>
              <a:ext uri="{FF2B5EF4-FFF2-40B4-BE49-F238E27FC236}">
                <a16:creationId xmlns:a16="http://schemas.microsoft.com/office/drawing/2014/main" id="{A97093A3-160E-4F76-A450-12DD86A75D94}"/>
              </a:ext>
            </a:extLst>
          </p:cNvPr>
          <p:cNvSpPr>
            <a:spLocks noGrp="1"/>
          </p:cNvSpPr>
          <p:nvPr>
            <p:ph type="ftr" sz="quarter" idx="11"/>
          </p:nvPr>
        </p:nvSpPr>
        <p:spPr/>
        <p:txBody>
          <a:bodyPr/>
          <a:lstStyle/>
          <a:p>
            <a:r>
              <a:rPr lang="en-US" dirty="0"/>
              <a:t>#DOH23</a:t>
            </a:r>
          </a:p>
        </p:txBody>
      </p:sp>
      <p:sp>
        <p:nvSpPr>
          <p:cNvPr id="6" name="Slide Number Placeholder 5">
            <a:extLst>
              <a:ext uri="{FF2B5EF4-FFF2-40B4-BE49-F238E27FC236}">
                <a16:creationId xmlns:a16="http://schemas.microsoft.com/office/drawing/2014/main" id="{06FA9A43-1B87-49B3-B920-D215CE2B7F39}"/>
              </a:ext>
            </a:extLst>
          </p:cNvPr>
          <p:cNvSpPr>
            <a:spLocks noGrp="1"/>
          </p:cNvSpPr>
          <p:nvPr>
            <p:ph type="sldNum" sz="quarter" idx="12"/>
          </p:nvPr>
        </p:nvSpPr>
        <p:spPr/>
        <p:txBody>
          <a:bodyPr/>
          <a:lstStyle/>
          <a:p>
            <a:fld id="{FF31D2D0-B13C-4321-9997-FB2024A0C951}" type="slidenum">
              <a:rPr lang="en-US" smtClean="0"/>
              <a:t>‹#›</a:t>
            </a:fld>
            <a:endParaRPr lang="en-US"/>
          </a:p>
        </p:txBody>
      </p:sp>
      <p:sp>
        <p:nvSpPr>
          <p:cNvPr id="19" name="Arrow: Pentagon 18">
            <a:extLst>
              <a:ext uri="{FF2B5EF4-FFF2-40B4-BE49-F238E27FC236}">
                <a16:creationId xmlns:a16="http://schemas.microsoft.com/office/drawing/2014/main" id="{AF429A10-AB70-4FF9-995A-8FAD5B3D8688}"/>
              </a:ext>
            </a:extLst>
          </p:cNvPr>
          <p:cNvSpPr/>
          <p:nvPr userDrawn="1"/>
        </p:nvSpPr>
        <p:spPr>
          <a:xfrm>
            <a:off x="0" y="2739083"/>
            <a:ext cx="4211174" cy="1319753"/>
          </a:xfrm>
          <a:prstGeom prst="homePlate">
            <a:avLst/>
          </a:prstGeom>
          <a:solidFill>
            <a:srgbClr val="ED21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Arrow: Pentagon 19">
            <a:extLst>
              <a:ext uri="{FF2B5EF4-FFF2-40B4-BE49-F238E27FC236}">
                <a16:creationId xmlns:a16="http://schemas.microsoft.com/office/drawing/2014/main" id="{E5C7BBD9-BDE8-461D-BF5C-EEE70D1182A9}"/>
              </a:ext>
            </a:extLst>
          </p:cNvPr>
          <p:cNvSpPr/>
          <p:nvPr userDrawn="1"/>
        </p:nvSpPr>
        <p:spPr>
          <a:xfrm>
            <a:off x="0" y="3762142"/>
            <a:ext cx="2601798" cy="1319753"/>
          </a:xfrm>
          <a:prstGeom prst="homePlate">
            <a:avLst/>
          </a:prstGeom>
          <a:solidFill>
            <a:srgbClr val="3AC0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a:extLst>
              <a:ext uri="{FF2B5EF4-FFF2-40B4-BE49-F238E27FC236}">
                <a16:creationId xmlns:a16="http://schemas.microsoft.com/office/drawing/2014/main" id="{591C0EC6-E6E6-43DE-901B-8CA5D8D70B1E}"/>
              </a:ext>
            </a:extLst>
          </p:cNvPr>
          <p:cNvGrpSpPr/>
          <p:nvPr userDrawn="1"/>
        </p:nvGrpSpPr>
        <p:grpSpPr>
          <a:xfrm>
            <a:off x="254639" y="154719"/>
            <a:ext cx="6653521" cy="2332968"/>
            <a:chOff x="254639" y="154719"/>
            <a:chExt cx="6653521" cy="2332968"/>
          </a:xfrm>
        </p:grpSpPr>
        <p:pic>
          <p:nvPicPr>
            <p:cNvPr id="10" name="Picture 9">
              <a:extLst>
                <a:ext uri="{FF2B5EF4-FFF2-40B4-BE49-F238E27FC236}">
                  <a16:creationId xmlns:a16="http://schemas.microsoft.com/office/drawing/2014/main" id="{32AD6537-5565-44FD-93C6-BA26921A3C49}"/>
                </a:ext>
              </a:extLst>
            </p:cNvPr>
            <p:cNvPicPr>
              <a:picLocks noChangeAspect="1"/>
            </p:cNvPicPr>
            <p:nvPr userDrawn="1"/>
          </p:nvPicPr>
          <p:blipFill>
            <a:blip r:embed="rId2">
              <a:clrChange>
                <a:clrFrom>
                  <a:srgbClr val="FFFFFF"/>
                </a:clrFrom>
                <a:clrTo>
                  <a:srgbClr val="FFFFFF">
                    <a:alpha val="0"/>
                  </a:srgbClr>
                </a:clrTo>
              </a:clrChange>
            </a:blip>
            <a:stretch>
              <a:fillRect/>
            </a:stretch>
          </p:blipFill>
          <p:spPr>
            <a:xfrm>
              <a:off x="254639" y="154719"/>
              <a:ext cx="6653521" cy="2332968"/>
            </a:xfrm>
            <a:prstGeom prst="rect">
              <a:avLst/>
            </a:prstGeom>
          </p:spPr>
        </p:pic>
        <p:sp>
          <p:nvSpPr>
            <p:cNvPr id="2" name="Freeform: Shape 1">
              <a:extLst>
                <a:ext uri="{FF2B5EF4-FFF2-40B4-BE49-F238E27FC236}">
                  <a16:creationId xmlns:a16="http://schemas.microsoft.com/office/drawing/2014/main" id="{72AB60E3-68F6-4B74-9BC3-BABDCD906973}"/>
                </a:ext>
              </a:extLst>
            </p:cNvPr>
            <p:cNvSpPr/>
            <p:nvPr userDrawn="1"/>
          </p:nvSpPr>
          <p:spPr>
            <a:xfrm>
              <a:off x="683581" y="2098223"/>
              <a:ext cx="941033" cy="343136"/>
            </a:xfrm>
            <a:custGeom>
              <a:avLst/>
              <a:gdLst>
                <a:gd name="connsiteX0" fmla="*/ 97654 w 941033"/>
                <a:gd name="connsiteY0" fmla="*/ 5785 h 343136"/>
                <a:gd name="connsiteX1" fmla="*/ 53266 w 941033"/>
                <a:gd name="connsiteY1" fmla="*/ 50173 h 343136"/>
                <a:gd name="connsiteX2" fmla="*/ 0 w 941033"/>
                <a:gd name="connsiteY2" fmla="*/ 85684 h 343136"/>
                <a:gd name="connsiteX3" fmla="*/ 26633 w 941033"/>
                <a:gd name="connsiteY3" fmla="*/ 209971 h 343136"/>
                <a:gd name="connsiteX4" fmla="*/ 71021 w 941033"/>
                <a:gd name="connsiteY4" fmla="*/ 254360 h 343136"/>
                <a:gd name="connsiteX5" fmla="*/ 106532 w 941033"/>
                <a:gd name="connsiteY5" fmla="*/ 280993 h 343136"/>
                <a:gd name="connsiteX6" fmla="*/ 168675 w 941033"/>
                <a:gd name="connsiteY6" fmla="*/ 298748 h 343136"/>
                <a:gd name="connsiteX7" fmla="*/ 532660 w 941033"/>
                <a:gd name="connsiteY7" fmla="*/ 316503 h 343136"/>
                <a:gd name="connsiteX8" fmla="*/ 594803 w 941033"/>
                <a:gd name="connsiteY8" fmla="*/ 325381 h 343136"/>
                <a:gd name="connsiteX9" fmla="*/ 665825 w 941033"/>
                <a:gd name="connsiteY9" fmla="*/ 334259 h 343136"/>
                <a:gd name="connsiteX10" fmla="*/ 719091 w 941033"/>
                <a:gd name="connsiteY10" fmla="*/ 343136 h 343136"/>
                <a:gd name="connsiteX11" fmla="*/ 905522 w 941033"/>
                <a:gd name="connsiteY11" fmla="*/ 325381 h 343136"/>
                <a:gd name="connsiteX12" fmla="*/ 932155 w 941033"/>
                <a:gd name="connsiteY12" fmla="*/ 298748 h 343136"/>
                <a:gd name="connsiteX13" fmla="*/ 941033 w 941033"/>
                <a:gd name="connsiteY13" fmla="*/ 245482 h 343136"/>
                <a:gd name="connsiteX14" fmla="*/ 878889 w 941033"/>
                <a:gd name="connsiteY14" fmla="*/ 50173 h 343136"/>
                <a:gd name="connsiteX15" fmla="*/ 834501 w 941033"/>
                <a:gd name="connsiteY15" fmla="*/ 41295 h 343136"/>
                <a:gd name="connsiteX16" fmla="*/ 674702 w 941033"/>
                <a:gd name="connsiteY16" fmla="*/ 50173 h 343136"/>
                <a:gd name="connsiteX17" fmla="*/ 639192 w 941033"/>
                <a:gd name="connsiteY17" fmla="*/ 59051 h 343136"/>
                <a:gd name="connsiteX18" fmla="*/ 594803 w 941033"/>
                <a:gd name="connsiteY18" fmla="*/ 67928 h 343136"/>
                <a:gd name="connsiteX19" fmla="*/ 275207 w 941033"/>
                <a:gd name="connsiteY19" fmla="*/ 59051 h 343136"/>
                <a:gd name="connsiteX20" fmla="*/ 221941 w 941033"/>
                <a:gd name="connsiteY20" fmla="*/ 41295 h 343136"/>
                <a:gd name="connsiteX21" fmla="*/ 159798 w 941033"/>
                <a:gd name="connsiteY21" fmla="*/ 5785 h 343136"/>
                <a:gd name="connsiteX22" fmla="*/ 97654 w 941033"/>
                <a:gd name="connsiteY22" fmla="*/ 5785 h 343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41033" h="343136">
                  <a:moveTo>
                    <a:pt x="97654" y="5785"/>
                  </a:moveTo>
                  <a:cubicBezTo>
                    <a:pt x="79899" y="13183"/>
                    <a:pt x="69783" y="37327"/>
                    <a:pt x="53266" y="50173"/>
                  </a:cubicBezTo>
                  <a:cubicBezTo>
                    <a:pt x="-43464" y="125406"/>
                    <a:pt x="61096" y="24584"/>
                    <a:pt x="0" y="85684"/>
                  </a:cubicBezTo>
                  <a:cubicBezTo>
                    <a:pt x="8878" y="127113"/>
                    <a:pt x="10191" y="170922"/>
                    <a:pt x="26633" y="209971"/>
                  </a:cubicBezTo>
                  <a:cubicBezTo>
                    <a:pt x="34753" y="229256"/>
                    <a:pt x="54281" y="241805"/>
                    <a:pt x="71021" y="254360"/>
                  </a:cubicBezTo>
                  <a:cubicBezTo>
                    <a:pt x="82858" y="263238"/>
                    <a:pt x="93062" y="274870"/>
                    <a:pt x="106532" y="280993"/>
                  </a:cubicBezTo>
                  <a:cubicBezTo>
                    <a:pt x="126144" y="289908"/>
                    <a:pt x="147683" y="293904"/>
                    <a:pt x="168675" y="298748"/>
                  </a:cubicBezTo>
                  <a:cubicBezTo>
                    <a:pt x="274862" y="323253"/>
                    <a:pt x="487644" y="315217"/>
                    <a:pt x="532660" y="316503"/>
                  </a:cubicBezTo>
                  <a:lnTo>
                    <a:pt x="594803" y="325381"/>
                  </a:lnTo>
                  <a:lnTo>
                    <a:pt x="665825" y="334259"/>
                  </a:lnTo>
                  <a:cubicBezTo>
                    <a:pt x="683644" y="336805"/>
                    <a:pt x="701336" y="340177"/>
                    <a:pt x="719091" y="343136"/>
                  </a:cubicBezTo>
                  <a:cubicBezTo>
                    <a:pt x="781235" y="337218"/>
                    <a:pt x="844409" y="338113"/>
                    <a:pt x="905522" y="325381"/>
                  </a:cubicBezTo>
                  <a:cubicBezTo>
                    <a:pt x="917813" y="322820"/>
                    <a:pt x="927056" y="310221"/>
                    <a:pt x="932155" y="298748"/>
                  </a:cubicBezTo>
                  <a:cubicBezTo>
                    <a:pt x="939466" y="282299"/>
                    <a:pt x="938074" y="263237"/>
                    <a:pt x="941033" y="245482"/>
                  </a:cubicBezTo>
                  <a:cubicBezTo>
                    <a:pt x="914707" y="61202"/>
                    <a:pt x="974905" y="71511"/>
                    <a:pt x="878889" y="50173"/>
                  </a:cubicBezTo>
                  <a:cubicBezTo>
                    <a:pt x="864159" y="46900"/>
                    <a:pt x="849297" y="44254"/>
                    <a:pt x="834501" y="41295"/>
                  </a:cubicBezTo>
                  <a:cubicBezTo>
                    <a:pt x="781235" y="44254"/>
                    <a:pt x="727831" y="45343"/>
                    <a:pt x="674702" y="50173"/>
                  </a:cubicBezTo>
                  <a:cubicBezTo>
                    <a:pt x="662551" y="51278"/>
                    <a:pt x="651102" y="56404"/>
                    <a:pt x="639192" y="59051"/>
                  </a:cubicBezTo>
                  <a:cubicBezTo>
                    <a:pt x="624462" y="62324"/>
                    <a:pt x="609599" y="64969"/>
                    <a:pt x="594803" y="67928"/>
                  </a:cubicBezTo>
                  <a:cubicBezTo>
                    <a:pt x="488271" y="64969"/>
                    <a:pt x="381509" y="66644"/>
                    <a:pt x="275207" y="59051"/>
                  </a:cubicBezTo>
                  <a:cubicBezTo>
                    <a:pt x="256539" y="57718"/>
                    <a:pt x="239044" y="48896"/>
                    <a:pt x="221941" y="41295"/>
                  </a:cubicBezTo>
                  <a:cubicBezTo>
                    <a:pt x="174208" y="20080"/>
                    <a:pt x="217364" y="23498"/>
                    <a:pt x="159798" y="5785"/>
                  </a:cubicBezTo>
                  <a:cubicBezTo>
                    <a:pt x="133722" y="-2239"/>
                    <a:pt x="115409" y="-1613"/>
                    <a:pt x="97654" y="5785"/>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9" name="Picture 8">
            <a:extLst>
              <a:ext uri="{FF2B5EF4-FFF2-40B4-BE49-F238E27FC236}">
                <a16:creationId xmlns:a16="http://schemas.microsoft.com/office/drawing/2014/main" id="{A1D7939E-C3B6-4278-AA7B-10B14122FC0F}"/>
              </a:ext>
            </a:extLst>
          </p:cNvPr>
          <p:cNvPicPr>
            <a:picLocks noChangeAspect="1"/>
          </p:cNvPicPr>
          <p:nvPr userDrawn="1"/>
        </p:nvPicPr>
        <p:blipFill rotWithShape="1">
          <a:blip r:embed="rId3">
            <a:clrChange>
              <a:clrFrom>
                <a:srgbClr val="FFFFFF"/>
              </a:clrFrom>
              <a:clrTo>
                <a:srgbClr val="FFFFFF">
                  <a:alpha val="0"/>
                </a:srgbClr>
              </a:clrTo>
            </a:clrChange>
          </a:blip>
          <a:srcRect b="14023"/>
          <a:stretch/>
        </p:blipFill>
        <p:spPr>
          <a:xfrm>
            <a:off x="3003081" y="4893275"/>
            <a:ext cx="2691636" cy="628636"/>
          </a:xfrm>
          <a:prstGeom prst="rect">
            <a:avLst/>
          </a:prstGeom>
        </p:spPr>
      </p:pic>
    </p:spTree>
    <p:extLst>
      <p:ext uri="{BB962C8B-B14F-4D97-AF65-F5344CB8AC3E}">
        <p14:creationId xmlns:p14="http://schemas.microsoft.com/office/powerpoint/2010/main" val="33813306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ponsor">
    <p:spTree>
      <p:nvGrpSpPr>
        <p:cNvPr id="1" name=""/>
        <p:cNvGrpSpPr/>
        <p:nvPr/>
      </p:nvGrpSpPr>
      <p:grpSpPr>
        <a:xfrm>
          <a:off x="0" y="0"/>
          <a:ext cx="0" cy="0"/>
          <a:chOff x="0" y="0"/>
          <a:chExt cx="0" cy="0"/>
        </a:xfrm>
      </p:grpSpPr>
      <p:sp>
        <p:nvSpPr>
          <p:cNvPr id="23" name="Arrow: Pentagon 22">
            <a:extLst>
              <a:ext uri="{FF2B5EF4-FFF2-40B4-BE49-F238E27FC236}">
                <a16:creationId xmlns:a16="http://schemas.microsoft.com/office/drawing/2014/main" id="{9B7D1EAD-417B-42D7-B1AA-06517480EDC6}"/>
              </a:ext>
            </a:extLst>
          </p:cNvPr>
          <p:cNvSpPr/>
          <p:nvPr userDrawn="1"/>
        </p:nvSpPr>
        <p:spPr>
          <a:xfrm rot="10800000">
            <a:off x="6161103" y="-612127"/>
            <a:ext cx="6030897" cy="2182166"/>
          </a:xfrm>
          <a:prstGeom prst="homePlate">
            <a:avLst/>
          </a:prstGeom>
          <a:solidFill>
            <a:srgbClr val="3726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4C1E53F3-1A36-433C-B5FB-AE6B32F6501B}"/>
              </a:ext>
            </a:extLst>
          </p:cNvPr>
          <p:cNvSpPr>
            <a:spLocks noGrp="1"/>
          </p:cNvSpPr>
          <p:nvPr>
            <p:ph type="dt" sz="half" idx="10"/>
          </p:nvPr>
        </p:nvSpPr>
        <p:spPr/>
        <p:txBody>
          <a:bodyPr/>
          <a:lstStyle>
            <a:lvl1pPr>
              <a:defRPr/>
            </a:lvl1pPr>
          </a:lstStyle>
          <a:p>
            <a:r>
              <a:rPr lang="en-US" dirty="0"/>
              <a:t>21/10/2023</a:t>
            </a:r>
          </a:p>
        </p:txBody>
      </p:sp>
      <p:sp>
        <p:nvSpPr>
          <p:cNvPr id="4" name="Footer Placeholder 3">
            <a:extLst>
              <a:ext uri="{FF2B5EF4-FFF2-40B4-BE49-F238E27FC236}">
                <a16:creationId xmlns:a16="http://schemas.microsoft.com/office/drawing/2014/main" id="{93FA27D0-CBC6-4B8B-8273-0A4E9355B137}"/>
              </a:ext>
            </a:extLst>
          </p:cNvPr>
          <p:cNvSpPr>
            <a:spLocks noGrp="1"/>
          </p:cNvSpPr>
          <p:nvPr>
            <p:ph type="ftr" sz="quarter" idx="11"/>
          </p:nvPr>
        </p:nvSpPr>
        <p:spPr/>
        <p:txBody>
          <a:bodyPr/>
          <a:lstStyle/>
          <a:p>
            <a:r>
              <a:rPr lang="en-US" dirty="0"/>
              <a:t>#DOH23</a:t>
            </a:r>
          </a:p>
        </p:txBody>
      </p:sp>
      <p:sp>
        <p:nvSpPr>
          <p:cNvPr id="5" name="Slide Number Placeholder 4">
            <a:extLst>
              <a:ext uri="{FF2B5EF4-FFF2-40B4-BE49-F238E27FC236}">
                <a16:creationId xmlns:a16="http://schemas.microsoft.com/office/drawing/2014/main" id="{F2AF4F3B-AC57-4655-AA75-108938935B32}"/>
              </a:ext>
            </a:extLst>
          </p:cNvPr>
          <p:cNvSpPr>
            <a:spLocks noGrp="1"/>
          </p:cNvSpPr>
          <p:nvPr>
            <p:ph type="sldNum" sz="quarter" idx="12"/>
          </p:nvPr>
        </p:nvSpPr>
        <p:spPr/>
        <p:txBody>
          <a:bodyPr/>
          <a:lstStyle/>
          <a:p>
            <a:fld id="{FF31D2D0-B13C-4321-9997-FB2024A0C951}" type="slidenum">
              <a:rPr lang="en-US" smtClean="0"/>
              <a:t>‹#›</a:t>
            </a:fld>
            <a:endParaRPr lang="en-US"/>
          </a:p>
        </p:txBody>
      </p:sp>
      <p:pic>
        <p:nvPicPr>
          <p:cNvPr id="6" name="Picture 5">
            <a:extLst>
              <a:ext uri="{FF2B5EF4-FFF2-40B4-BE49-F238E27FC236}">
                <a16:creationId xmlns:a16="http://schemas.microsoft.com/office/drawing/2014/main" id="{7A1190C9-C861-453D-AAEC-FEA91E8C4C15}"/>
              </a:ext>
            </a:extLst>
          </p:cNvPr>
          <p:cNvPicPr>
            <a:picLocks noChangeAspect="1"/>
          </p:cNvPicPr>
          <p:nvPr userDrawn="1"/>
        </p:nvPicPr>
        <p:blipFill>
          <a:blip r:embed="rId2"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700431" y="2261808"/>
            <a:ext cx="3569728" cy="997711"/>
          </a:xfrm>
          <a:prstGeom prst="rect">
            <a:avLst/>
          </a:prstGeom>
        </p:spPr>
      </p:pic>
      <p:sp>
        <p:nvSpPr>
          <p:cNvPr id="20" name="TextBox 19">
            <a:extLst>
              <a:ext uri="{FF2B5EF4-FFF2-40B4-BE49-F238E27FC236}">
                <a16:creationId xmlns:a16="http://schemas.microsoft.com/office/drawing/2014/main" id="{77CB0894-0075-4ED7-8D8B-E943D3FB3974}"/>
              </a:ext>
            </a:extLst>
          </p:cNvPr>
          <p:cNvSpPr txBox="1"/>
          <p:nvPr userDrawn="1"/>
        </p:nvSpPr>
        <p:spPr>
          <a:xfrm>
            <a:off x="5850384" y="136525"/>
            <a:ext cx="5903651" cy="1015663"/>
          </a:xfrm>
          <a:prstGeom prst="rect">
            <a:avLst/>
          </a:prstGeom>
          <a:noFill/>
        </p:spPr>
        <p:txBody>
          <a:bodyPr wrap="square" rtlCol="0">
            <a:spAutoFit/>
          </a:bodyPr>
          <a:lstStyle/>
          <a:p>
            <a:pPr algn="r"/>
            <a:r>
              <a:rPr lang="en-US" sz="6000" dirty="0">
                <a:solidFill>
                  <a:schemeClr val="bg1">
                    <a:lumMod val="95000"/>
                  </a:schemeClr>
                </a:solidFill>
              </a:rPr>
              <a:t>Sponsor &amp; Org</a:t>
            </a:r>
          </a:p>
        </p:txBody>
      </p:sp>
      <p:pic>
        <p:nvPicPr>
          <p:cNvPr id="14" name="Picture 13">
            <a:extLst>
              <a:ext uri="{FF2B5EF4-FFF2-40B4-BE49-F238E27FC236}">
                <a16:creationId xmlns:a16="http://schemas.microsoft.com/office/drawing/2014/main" id="{C2BA1970-B9FD-4552-A941-7BFA3D9EE73A}"/>
              </a:ext>
            </a:extLst>
          </p:cNvPr>
          <p:cNvPicPr>
            <a:picLocks noChangeAspect="1"/>
          </p:cNvPicPr>
          <p:nvPr userDrawn="1"/>
        </p:nvPicPr>
        <p:blipFill>
          <a:blip r:embed="rId3" cstate="email">
            <a:clrChange>
              <a:clrFrom>
                <a:srgbClr val="FCFCFC"/>
              </a:clrFrom>
              <a:clrTo>
                <a:srgbClr val="FCFCFC">
                  <a:alpha val="0"/>
                </a:srgbClr>
              </a:clrTo>
            </a:clrChange>
            <a:extLst>
              <a:ext uri="{28A0092B-C50C-407E-A947-70E740481C1C}">
                <a14:useLocalDpi xmlns:a14="http://schemas.microsoft.com/office/drawing/2010/main"/>
              </a:ext>
            </a:extLst>
          </a:blip>
          <a:stretch>
            <a:fillRect/>
          </a:stretch>
        </p:blipFill>
        <p:spPr>
          <a:xfrm>
            <a:off x="838200" y="493486"/>
            <a:ext cx="4723336" cy="1005668"/>
          </a:xfrm>
          <a:prstGeom prst="rect">
            <a:avLst/>
          </a:prstGeom>
        </p:spPr>
      </p:pic>
      <p:pic>
        <p:nvPicPr>
          <p:cNvPr id="21" name="Picture 20">
            <a:extLst>
              <a:ext uri="{FF2B5EF4-FFF2-40B4-BE49-F238E27FC236}">
                <a16:creationId xmlns:a16="http://schemas.microsoft.com/office/drawing/2014/main" id="{7D05FFC5-3F77-440B-A91C-130F3410EAEE}"/>
              </a:ext>
            </a:extLst>
          </p:cNvPr>
          <p:cNvPicPr>
            <a:picLocks noChangeAspect="1"/>
          </p:cNvPicPr>
          <p:nvPr userDrawn="1"/>
        </p:nvPicPr>
        <p:blipFill>
          <a:blip r:embed="rId4"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9368271" y="3488712"/>
            <a:ext cx="1985529" cy="948966"/>
          </a:xfrm>
          <a:prstGeom prst="rect">
            <a:avLst/>
          </a:prstGeom>
        </p:spPr>
      </p:pic>
      <p:pic>
        <p:nvPicPr>
          <p:cNvPr id="7" name="Graphic 6">
            <a:extLst>
              <a:ext uri="{FF2B5EF4-FFF2-40B4-BE49-F238E27FC236}">
                <a16:creationId xmlns:a16="http://schemas.microsoft.com/office/drawing/2014/main" id="{62787957-1BF8-4BB4-8355-9D915756298A}"/>
              </a:ext>
            </a:extLst>
          </p:cNvPr>
          <p:cNvPicPr>
            <a:picLocks noChangeAspect="1"/>
          </p:cNvPicPr>
          <p:nvPr userDrawn="1"/>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4835682" y="4945785"/>
            <a:ext cx="2520634" cy="844148"/>
          </a:xfrm>
          <a:prstGeom prst="rect">
            <a:avLst/>
          </a:prstGeom>
        </p:spPr>
      </p:pic>
      <p:pic>
        <p:nvPicPr>
          <p:cNvPr id="22" name="Picture 21" descr="A black background with blue text&#10;&#10;Description automatically generated">
            <a:extLst>
              <a:ext uri="{FF2B5EF4-FFF2-40B4-BE49-F238E27FC236}">
                <a16:creationId xmlns:a16="http://schemas.microsoft.com/office/drawing/2014/main" id="{0A5C07CB-9861-400A-A9C5-842782CC0C56}"/>
              </a:ext>
            </a:extLst>
          </p:cNvPr>
          <p:cNvPicPr>
            <a:picLocks noChangeAspect="1"/>
          </p:cNvPicPr>
          <p:nvPr userDrawn="1"/>
        </p:nvPicPr>
        <p:blipFill rotWithShape="1">
          <a:blip r:embed="rId7" cstate="email">
            <a:extLst>
              <a:ext uri="{28A0092B-C50C-407E-A947-70E740481C1C}">
                <a14:useLocalDpi xmlns:a14="http://schemas.microsoft.com/office/drawing/2010/main"/>
              </a:ext>
            </a:extLst>
          </a:blip>
          <a:srcRect/>
          <a:stretch/>
        </p:blipFill>
        <p:spPr>
          <a:xfrm>
            <a:off x="8105536" y="2078873"/>
            <a:ext cx="3386033" cy="1180646"/>
          </a:xfrm>
          <a:prstGeom prst="rect">
            <a:avLst/>
          </a:prstGeom>
        </p:spPr>
      </p:pic>
      <p:pic>
        <p:nvPicPr>
          <p:cNvPr id="29" name="Picture 28" descr="A black and white logo&#10;&#10;Description automatically generated">
            <a:extLst>
              <a:ext uri="{FF2B5EF4-FFF2-40B4-BE49-F238E27FC236}">
                <a16:creationId xmlns:a16="http://schemas.microsoft.com/office/drawing/2014/main" id="{2D5C1736-E921-4CC4-A793-7C4B6189A3AE}"/>
              </a:ext>
            </a:extLst>
          </p:cNvPr>
          <p:cNvPicPr>
            <a:picLocks noChangeAspect="1"/>
          </p:cNvPicPr>
          <p:nvPr userDrawn="1"/>
        </p:nvPicPr>
        <p:blipFill rotWithShape="1">
          <a:blip r:embed="rId8" cstate="email">
            <a:extLst>
              <a:ext uri="{28A0092B-C50C-407E-A947-70E740481C1C}">
                <a14:useLocalDpi xmlns:a14="http://schemas.microsoft.com/office/drawing/2010/main"/>
              </a:ext>
            </a:extLst>
          </a:blip>
          <a:srcRect/>
          <a:stretch/>
        </p:blipFill>
        <p:spPr>
          <a:xfrm>
            <a:off x="5237482" y="2111401"/>
            <a:ext cx="1717035" cy="2019400"/>
          </a:xfrm>
          <a:prstGeom prst="rect">
            <a:avLst/>
          </a:prstGeom>
        </p:spPr>
      </p:pic>
      <p:grpSp>
        <p:nvGrpSpPr>
          <p:cNvPr id="31" name="Group 30">
            <a:extLst>
              <a:ext uri="{FF2B5EF4-FFF2-40B4-BE49-F238E27FC236}">
                <a16:creationId xmlns:a16="http://schemas.microsoft.com/office/drawing/2014/main" id="{8D23B329-0A71-4A29-9795-09BAABE02052}"/>
              </a:ext>
            </a:extLst>
          </p:cNvPr>
          <p:cNvGrpSpPr/>
          <p:nvPr userDrawn="1"/>
        </p:nvGrpSpPr>
        <p:grpSpPr>
          <a:xfrm>
            <a:off x="8296983" y="4560721"/>
            <a:ext cx="3056817" cy="1234940"/>
            <a:chOff x="1238832" y="4616072"/>
            <a:chExt cx="3056817" cy="1234940"/>
          </a:xfrm>
        </p:grpSpPr>
        <p:pic>
          <p:nvPicPr>
            <p:cNvPr id="32" name="Picture 31">
              <a:extLst>
                <a:ext uri="{FF2B5EF4-FFF2-40B4-BE49-F238E27FC236}">
                  <a16:creationId xmlns:a16="http://schemas.microsoft.com/office/drawing/2014/main" id="{7454DF6E-CFA1-4D53-BA81-9B4796D3D809}"/>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3060709" y="4616072"/>
              <a:ext cx="1234940" cy="1234940"/>
            </a:xfrm>
            <a:prstGeom prst="rect">
              <a:avLst/>
            </a:prstGeom>
          </p:spPr>
        </p:pic>
        <p:sp>
          <p:nvSpPr>
            <p:cNvPr id="33" name="TextBox 32">
              <a:extLst>
                <a:ext uri="{FF2B5EF4-FFF2-40B4-BE49-F238E27FC236}">
                  <a16:creationId xmlns:a16="http://schemas.microsoft.com/office/drawing/2014/main" id="{FAC13DE1-C6EC-4D8C-9BE6-612BF161C915}"/>
                </a:ext>
              </a:extLst>
            </p:cNvPr>
            <p:cNvSpPr txBox="1"/>
            <p:nvPr/>
          </p:nvSpPr>
          <p:spPr>
            <a:xfrm>
              <a:off x="1238832" y="5383619"/>
              <a:ext cx="2743200" cy="461665"/>
            </a:xfrm>
            <a:prstGeom prst="rect">
              <a:avLst/>
            </a:prstGeom>
            <a:noFill/>
          </p:spPr>
          <p:txBody>
            <a:bodyPr wrap="square" rtlCol="0">
              <a:spAutoFit/>
            </a:bodyPr>
            <a:lstStyle/>
            <a:p>
              <a:r>
                <a:rPr lang="en-US" sz="2400" dirty="0">
                  <a:latin typeface="Segoe UI" panose="020B0502040204020203" pitchFamily="34" charset="0"/>
                  <a:cs typeface="Segoe UI" panose="020B0502040204020203" pitchFamily="34" charset="0"/>
                </a:rPr>
                <a:t>getlatestversion.it</a:t>
              </a:r>
            </a:p>
          </p:txBody>
        </p:sp>
      </p:grpSp>
      <p:pic>
        <p:nvPicPr>
          <p:cNvPr id="34" name="Picture 33">
            <a:extLst>
              <a:ext uri="{FF2B5EF4-FFF2-40B4-BE49-F238E27FC236}">
                <a16:creationId xmlns:a16="http://schemas.microsoft.com/office/drawing/2014/main" id="{D74B3575-B788-445F-BC2D-8A8D0E1BB565}"/>
              </a:ext>
            </a:extLst>
          </p:cNvPr>
          <p:cNvPicPr>
            <a:picLocks noChangeAspect="1"/>
          </p:cNvPicPr>
          <p:nvPr userDrawn="1"/>
        </p:nvPicPr>
        <p:blipFill>
          <a:blip r:embed="rId10"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838200" y="3856581"/>
            <a:ext cx="3057118" cy="2132392"/>
          </a:xfrm>
          <a:prstGeom prst="rect">
            <a:avLst/>
          </a:prstGeom>
        </p:spPr>
      </p:pic>
    </p:spTree>
    <p:extLst>
      <p:ext uri="{BB962C8B-B14F-4D97-AF65-F5344CB8AC3E}">
        <p14:creationId xmlns:p14="http://schemas.microsoft.com/office/powerpoint/2010/main" val="15949984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peak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9DAFE1-3AF3-48CA-9D41-EA5BC2017095}"/>
              </a:ext>
            </a:extLst>
          </p:cNvPr>
          <p:cNvSpPr>
            <a:spLocks noGrp="1"/>
          </p:cNvSpPr>
          <p:nvPr>
            <p:ph type="title"/>
          </p:nvPr>
        </p:nvSpPr>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D526DDBB-0FD9-48CD-A22A-7DA32A6746D6}"/>
              </a:ext>
            </a:extLst>
          </p:cNvPr>
          <p:cNvSpPr>
            <a:spLocks noGrp="1"/>
          </p:cNvSpPr>
          <p:nvPr>
            <p:ph type="dt" sz="half" idx="10"/>
          </p:nvPr>
        </p:nvSpPr>
        <p:spPr/>
        <p:txBody>
          <a:bodyPr/>
          <a:lstStyle/>
          <a:p>
            <a:r>
              <a:rPr lang="en-US" dirty="0"/>
              <a:t>21/10/2023</a:t>
            </a:r>
          </a:p>
        </p:txBody>
      </p:sp>
      <p:sp>
        <p:nvSpPr>
          <p:cNvPr id="4" name="Footer Placeholder 3">
            <a:extLst>
              <a:ext uri="{FF2B5EF4-FFF2-40B4-BE49-F238E27FC236}">
                <a16:creationId xmlns:a16="http://schemas.microsoft.com/office/drawing/2014/main" id="{765AED11-26A1-4655-9F8C-8AF8D6C0592C}"/>
              </a:ext>
            </a:extLst>
          </p:cNvPr>
          <p:cNvSpPr>
            <a:spLocks noGrp="1"/>
          </p:cNvSpPr>
          <p:nvPr>
            <p:ph type="ftr" sz="quarter" idx="11"/>
          </p:nvPr>
        </p:nvSpPr>
        <p:spPr/>
        <p:txBody>
          <a:bodyPr/>
          <a:lstStyle/>
          <a:p>
            <a:r>
              <a:rPr lang="en-US" dirty="0"/>
              <a:t>#DOH23</a:t>
            </a:r>
          </a:p>
        </p:txBody>
      </p:sp>
      <p:sp>
        <p:nvSpPr>
          <p:cNvPr id="5" name="Slide Number Placeholder 4">
            <a:extLst>
              <a:ext uri="{FF2B5EF4-FFF2-40B4-BE49-F238E27FC236}">
                <a16:creationId xmlns:a16="http://schemas.microsoft.com/office/drawing/2014/main" id="{027E1200-A2B6-4716-AC81-825E445B6587}"/>
              </a:ext>
            </a:extLst>
          </p:cNvPr>
          <p:cNvSpPr>
            <a:spLocks noGrp="1"/>
          </p:cNvSpPr>
          <p:nvPr>
            <p:ph type="sldNum" sz="quarter" idx="12"/>
          </p:nvPr>
        </p:nvSpPr>
        <p:spPr/>
        <p:txBody>
          <a:bodyPr/>
          <a:lstStyle/>
          <a:p>
            <a:fld id="{FF31D2D0-B13C-4321-9997-FB2024A0C951}" type="slidenum">
              <a:rPr lang="en-US" smtClean="0"/>
              <a:t>‹#›</a:t>
            </a:fld>
            <a:endParaRPr lang="en-US"/>
          </a:p>
        </p:txBody>
      </p:sp>
      <p:sp>
        <p:nvSpPr>
          <p:cNvPr id="10" name="Arrow: Pentagon 9">
            <a:extLst>
              <a:ext uri="{FF2B5EF4-FFF2-40B4-BE49-F238E27FC236}">
                <a16:creationId xmlns:a16="http://schemas.microsoft.com/office/drawing/2014/main" id="{C14D0BFD-C1DB-41CB-95A4-527F143AED61}"/>
              </a:ext>
            </a:extLst>
          </p:cNvPr>
          <p:cNvSpPr/>
          <p:nvPr userDrawn="1"/>
        </p:nvSpPr>
        <p:spPr>
          <a:xfrm rot="10800000">
            <a:off x="11020146" y="1950120"/>
            <a:ext cx="1171854" cy="2204630"/>
          </a:xfrm>
          <a:prstGeom prst="homePlate">
            <a:avLst>
              <a:gd name="adj" fmla="val 78030"/>
            </a:avLst>
          </a:prstGeom>
          <a:solidFill>
            <a:srgbClr val="3726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Arrow: Pentagon 10">
            <a:extLst>
              <a:ext uri="{FF2B5EF4-FFF2-40B4-BE49-F238E27FC236}">
                <a16:creationId xmlns:a16="http://schemas.microsoft.com/office/drawing/2014/main" id="{AE06FBF6-C7A9-4B52-A860-0FCC90B32C13}"/>
              </a:ext>
            </a:extLst>
          </p:cNvPr>
          <p:cNvSpPr/>
          <p:nvPr userDrawn="1"/>
        </p:nvSpPr>
        <p:spPr>
          <a:xfrm>
            <a:off x="0" y="4621736"/>
            <a:ext cx="1251751" cy="1319753"/>
          </a:xfrm>
          <a:prstGeom prst="homePlate">
            <a:avLst/>
          </a:prstGeom>
          <a:solidFill>
            <a:srgbClr val="ED21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row: Pentagon 11">
            <a:extLst>
              <a:ext uri="{FF2B5EF4-FFF2-40B4-BE49-F238E27FC236}">
                <a16:creationId xmlns:a16="http://schemas.microsoft.com/office/drawing/2014/main" id="{4838EE76-7A48-4761-8B1C-753F1F2B2E26}"/>
              </a:ext>
            </a:extLst>
          </p:cNvPr>
          <p:cNvSpPr/>
          <p:nvPr userDrawn="1"/>
        </p:nvSpPr>
        <p:spPr>
          <a:xfrm>
            <a:off x="1" y="5538247"/>
            <a:ext cx="692457" cy="1319753"/>
          </a:xfrm>
          <a:prstGeom prst="homePlate">
            <a:avLst>
              <a:gd name="adj" fmla="val 93590"/>
            </a:avLst>
          </a:prstGeom>
          <a:solidFill>
            <a:srgbClr val="3AC0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86137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olo e liste">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33D83B2-AC13-4887-B704-C33EA39D8D7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D05AD8-DAC4-45F3-9014-9AA6CBE51292}"/>
              </a:ext>
            </a:extLst>
          </p:cNvPr>
          <p:cNvSpPr>
            <a:spLocks noGrp="1"/>
          </p:cNvSpPr>
          <p:nvPr>
            <p:ph type="dt" sz="half" idx="10"/>
          </p:nvPr>
        </p:nvSpPr>
        <p:spPr/>
        <p:txBody>
          <a:bodyPr/>
          <a:lstStyle>
            <a:lvl1pPr>
              <a:defRPr/>
            </a:lvl1pPr>
          </a:lstStyle>
          <a:p>
            <a:r>
              <a:rPr lang="en-US" dirty="0"/>
              <a:t>21/10/2023</a:t>
            </a:r>
          </a:p>
        </p:txBody>
      </p:sp>
      <p:sp>
        <p:nvSpPr>
          <p:cNvPr id="5" name="Footer Placeholder 4">
            <a:extLst>
              <a:ext uri="{FF2B5EF4-FFF2-40B4-BE49-F238E27FC236}">
                <a16:creationId xmlns:a16="http://schemas.microsoft.com/office/drawing/2014/main" id="{7F3F3603-26FF-4216-8ED5-7CD9FED25B7A}"/>
              </a:ext>
            </a:extLst>
          </p:cNvPr>
          <p:cNvSpPr>
            <a:spLocks noGrp="1"/>
          </p:cNvSpPr>
          <p:nvPr>
            <p:ph type="ftr" sz="quarter" idx="11"/>
          </p:nvPr>
        </p:nvSpPr>
        <p:spPr/>
        <p:txBody>
          <a:bodyPr/>
          <a:lstStyle/>
          <a:p>
            <a:r>
              <a:rPr lang="en-US" dirty="0"/>
              <a:t>#DOH23</a:t>
            </a:r>
          </a:p>
        </p:txBody>
      </p:sp>
      <p:sp>
        <p:nvSpPr>
          <p:cNvPr id="6" name="Slide Number Placeholder 5">
            <a:extLst>
              <a:ext uri="{FF2B5EF4-FFF2-40B4-BE49-F238E27FC236}">
                <a16:creationId xmlns:a16="http://schemas.microsoft.com/office/drawing/2014/main" id="{3364159A-445A-4BD1-B823-B9BF3C10AC23}"/>
              </a:ext>
            </a:extLst>
          </p:cNvPr>
          <p:cNvSpPr>
            <a:spLocks noGrp="1"/>
          </p:cNvSpPr>
          <p:nvPr>
            <p:ph type="sldNum" sz="quarter" idx="12"/>
          </p:nvPr>
        </p:nvSpPr>
        <p:spPr/>
        <p:txBody>
          <a:bodyPr/>
          <a:lstStyle/>
          <a:p>
            <a:fld id="{FF31D2D0-B13C-4321-9997-FB2024A0C951}" type="slidenum">
              <a:rPr lang="en-US" smtClean="0"/>
              <a:t>‹#›</a:t>
            </a:fld>
            <a:endParaRPr lang="en-US"/>
          </a:p>
        </p:txBody>
      </p:sp>
      <p:sp>
        <p:nvSpPr>
          <p:cNvPr id="2" name="Title 1">
            <a:extLst>
              <a:ext uri="{FF2B5EF4-FFF2-40B4-BE49-F238E27FC236}">
                <a16:creationId xmlns:a16="http://schemas.microsoft.com/office/drawing/2014/main" id="{77B711B7-B622-4F17-9D62-6502F241E37C}"/>
              </a:ext>
            </a:extLst>
          </p:cNvPr>
          <p:cNvSpPr>
            <a:spLocks noGrp="1"/>
          </p:cNvSpPr>
          <p:nvPr>
            <p:ph type="title"/>
          </p:nvPr>
        </p:nvSpPr>
        <p:spPr/>
        <p:txBody>
          <a:bodyPr/>
          <a:lstStyle/>
          <a:p>
            <a:r>
              <a:rPr lang="en-US"/>
              <a:t>Click to edit Master title style</a:t>
            </a:r>
            <a:endParaRPr lang="en-US" dirty="0"/>
          </a:p>
        </p:txBody>
      </p:sp>
      <p:sp>
        <p:nvSpPr>
          <p:cNvPr id="10" name="Arrow: Pentagon 9">
            <a:extLst>
              <a:ext uri="{FF2B5EF4-FFF2-40B4-BE49-F238E27FC236}">
                <a16:creationId xmlns:a16="http://schemas.microsoft.com/office/drawing/2014/main" id="{7899A148-148E-4B58-87F1-E5A11F6D6710}"/>
              </a:ext>
            </a:extLst>
          </p:cNvPr>
          <p:cNvSpPr/>
          <p:nvPr userDrawn="1"/>
        </p:nvSpPr>
        <p:spPr>
          <a:xfrm>
            <a:off x="0" y="4621736"/>
            <a:ext cx="1251751" cy="1319753"/>
          </a:xfrm>
          <a:prstGeom prst="homePlate">
            <a:avLst/>
          </a:prstGeom>
          <a:solidFill>
            <a:srgbClr val="ED21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Arrow: Pentagon 10">
            <a:extLst>
              <a:ext uri="{FF2B5EF4-FFF2-40B4-BE49-F238E27FC236}">
                <a16:creationId xmlns:a16="http://schemas.microsoft.com/office/drawing/2014/main" id="{6D2674F5-9FF3-4132-AD25-31E514774AF9}"/>
              </a:ext>
            </a:extLst>
          </p:cNvPr>
          <p:cNvSpPr/>
          <p:nvPr userDrawn="1"/>
        </p:nvSpPr>
        <p:spPr>
          <a:xfrm>
            <a:off x="1" y="5538247"/>
            <a:ext cx="692457" cy="1319753"/>
          </a:xfrm>
          <a:prstGeom prst="homePlate">
            <a:avLst>
              <a:gd name="adj" fmla="val 93590"/>
            </a:avLst>
          </a:prstGeom>
          <a:solidFill>
            <a:srgbClr val="3AC0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Pentagon 12">
            <a:extLst>
              <a:ext uri="{FF2B5EF4-FFF2-40B4-BE49-F238E27FC236}">
                <a16:creationId xmlns:a16="http://schemas.microsoft.com/office/drawing/2014/main" id="{17F25A66-3ECD-46F7-91E0-C2D9F34FA420}"/>
              </a:ext>
            </a:extLst>
          </p:cNvPr>
          <p:cNvSpPr/>
          <p:nvPr userDrawn="1"/>
        </p:nvSpPr>
        <p:spPr>
          <a:xfrm rot="10800000">
            <a:off x="11037902" y="4334282"/>
            <a:ext cx="1171854" cy="2204630"/>
          </a:xfrm>
          <a:prstGeom prst="homePlate">
            <a:avLst>
              <a:gd name="adj" fmla="val 78030"/>
            </a:avLst>
          </a:prstGeom>
          <a:solidFill>
            <a:srgbClr val="3726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592255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9A33FD-3F6C-4B3A-BF57-62724AD4D30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B4E0DBE-49FF-4ED4-8F63-3A0785576CF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DD69694-5CF3-4B81-A59E-BE3E035AD9C2}"/>
              </a:ext>
            </a:extLst>
          </p:cNvPr>
          <p:cNvSpPr>
            <a:spLocks noGrp="1"/>
          </p:cNvSpPr>
          <p:nvPr>
            <p:ph type="dt" sz="half" idx="10"/>
          </p:nvPr>
        </p:nvSpPr>
        <p:spPr/>
        <p:txBody>
          <a:bodyPr/>
          <a:lstStyle>
            <a:lvl1pPr>
              <a:defRPr/>
            </a:lvl1pPr>
          </a:lstStyle>
          <a:p>
            <a:r>
              <a:rPr lang="en-US" dirty="0"/>
              <a:t>21/10/2023</a:t>
            </a:r>
          </a:p>
        </p:txBody>
      </p:sp>
      <p:sp>
        <p:nvSpPr>
          <p:cNvPr id="5" name="Footer Placeholder 4">
            <a:extLst>
              <a:ext uri="{FF2B5EF4-FFF2-40B4-BE49-F238E27FC236}">
                <a16:creationId xmlns:a16="http://schemas.microsoft.com/office/drawing/2014/main" id="{832DE83A-EE05-44F4-9A57-270D00430694}"/>
              </a:ext>
            </a:extLst>
          </p:cNvPr>
          <p:cNvSpPr>
            <a:spLocks noGrp="1"/>
          </p:cNvSpPr>
          <p:nvPr>
            <p:ph type="ftr" sz="quarter" idx="11"/>
          </p:nvPr>
        </p:nvSpPr>
        <p:spPr/>
        <p:txBody>
          <a:bodyPr/>
          <a:lstStyle/>
          <a:p>
            <a:r>
              <a:rPr lang="en-US" dirty="0"/>
              <a:t>#DOH23</a:t>
            </a:r>
          </a:p>
        </p:txBody>
      </p:sp>
      <p:sp>
        <p:nvSpPr>
          <p:cNvPr id="6" name="Slide Number Placeholder 5">
            <a:extLst>
              <a:ext uri="{FF2B5EF4-FFF2-40B4-BE49-F238E27FC236}">
                <a16:creationId xmlns:a16="http://schemas.microsoft.com/office/drawing/2014/main" id="{E456F282-6AE7-4678-A5FF-DD7C62279043}"/>
              </a:ext>
            </a:extLst>
          </p:cNvPr>
          <p:cNvSpPr>
            <a:spLocks noGrp="1"/>
          </p:cNvSpPr>
          <p:nvPr>
            <p:ph type="sldNum" sz="quarter" idx="12"/>
          </p:nvPr>
        </p:nvSpPr>
        <p:spPr/>
        <p:txBody>
          <a:bodyPr/>
          <a:lstStyle/>
          <a:p>
            <a:fld id="{FF31D2D0-B13C-4321-9997-FB2024A0C951}" type="slidenum">
              <a:rPr lang="en-US" smtClean="0"/>
              <a:t>‹#›</a:t>
            </a:fld>
            <a:endParaRPr lang="en-US"/>
          </a:p>
        </p:txBody>
      </p:sp>
      <p:sp>
        <p:nvSpPr>
          <p:cNvPr id="8" name="Arrow: Pentagon 7">
            <a:extLst>
              <a:ext uri="{FF2B5EF4-FFF2-40B4-BE49-F238E27FC236}">
                <a16:creationId xmlns:a16="http://schemas.microsoft.com/office/drawing/2014/main" id="{4BECF28D-48EB-4765-A71F-7B6C24676323}"/>
              </a:ext>
            </a:extLst>
          </p:cNvPr>
          <p:cNvSpPr/>
          <p:nvPr userDrawn="1"/>
        </p:nvSpPr>
        <p:spPr>
          <a:xfrm>
            <a:off x="-1" y="0"/>
            <a:ext cx="4128117" cy="1319753"/>
          </a:xfrm>
          <a:prstGeom prst="homePlate">
            <a:avLst/>
          </a:prstGeom>
          <a:solidFill>
            <a:srgbClr val="ED21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Pentagon 8">
            <a:extLst>
              <a:ext uri="{FF2B5EF4-FFF2-40B4-BE49-F238E27FC236}">
                <a16:creationId xmlns:a16="http://schemas.microsoft.com/office/drawing/2014/main" id="{B52C5E42-CA30-4954-8797-53A11A75C0AA}"/>
              </a:ext>
            </a:extLst>
          </p:cNvPr>
          <p:cNvSpPr/>
          <p:nvPr userDrawn="1"/>
        </p:nvSpPr>
        <p:spPr>
          <a:xfrm>
            <a:off x="0" y="916511"/>
            <a:ext cx="2601798" cy="1319753"/>
          </a:xfrm>
          <a:prstGeom prst="homePlate">
            <a:avLst/>
          </a:prstGeom>
          <a:solidFill>
            <a:srgbClr val="3AC0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row: Pentagon 9">
            <a:extLst>
              <a:ext uri="{FF2B5EF4-FFF2-40B4-BE49-F238E27FC236}">
                <a16:creationId xmlns:a16="http://schemas.microsoft.com/office/drawing/2014/main" id="{EA9891EE-9535-4C3F-BA50-D538C45BDBF5}"/>
              </a:ext>
            </a:extLst>
          </p:cNvPr>
          <p:cNvSpPr/>
          <p:nvPr userDrawn="1"/>
        </p:nvSpPr>
        <p:spPr>
          <a:xfrm rot="10800000">
            <a:off x="11082290" y="136525"/>
            <a:ext cx="1171854" cy="2204630"/>
          </a:xfrm>
          <a:prstGeom prst="homePlate">
            <a:avLst>
              <a:gd name="adj" fmla="val 78030"/>
            </a:avLst>
          </a:prstGeom>
          <a:solidFill>
            <a:srgbClr val="3726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869396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Ringraziamenti">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EC7D4D9-FED1-4815-AC89-60AD8ED94FD3}"/>
              </a:ext>
            </a:extLst>
          </p:cNvPr>
          <p:cNvSpPr>
            <a:spLocks noGrp="1"/>
          </p:cNvSpPr>
          <p:nvPr>
            <p:ph type="dt" sz="half" idx="10"/>
          </p:nvPr>
        </p:nvSpPr>
        <p:spPr/>
        <p:txBody>
          <a:bodyPr/>
          <a:lstStyle>
            <a:lvl1pPr>
              <a:defRPr/>
            </a:lvl1pPr>
          </a:lstStyle>
          <a:p>
            <a:r>
              <a:rPr lang="en-US" dirty="0"/>
              <a:t>21/10/2023</a:t>
            </a:r>
          </a:p>
        </p:txBody>
      </p:sp>
      <p:sp>
        <p:nvSpPr>
          <p:cNvPr id="3" name="Footer Placeholder 2">
            <a:extLst>
              <a:ext uri="{FF2B5EF4-FFF2-40B4-BE49-F238E27FC236}">
                <a16:creationId xmlns:a16="http://schemas.microsoft.com/office/drawing/2014/main" id="{F5B87A8C-5CF3-49A5-8074-FACA9E25464E}"/>
              </a:ext>
            </a:extLst>
          </p:cNvPr>
          <p:cNvSpPr>
            <a:spLocks noGrp="1"/>
          </p:cNvSpPr>
          <p:nvPr>
            <p:ph type="ftr" sz="quarter" idx="11"/>
          </p:nvPr>
        </p:nvSpPr>
        <p:spPr/>
        <p:txBody>
          <a:bodyPr/>
          <a:lstStyle/>
          <a:p>
            <a:r>
              <a:rPr lang="en-US" dirty="0"/>
              <a:t>#DOH23</a:t>
            </a:r>
          </a:p>
        </p:txBody>
      </p:sp>
      <p:sp>
        <p:nvSpPr>
          <p:cNvPr id="4" name="Slide Number Placeholder 3">
            <a:extLst>
              <a:ext uri="{FF2B5EF4-FFF2-40B4-BE49-F238E27FC236}">
                <a16:creationId xmlns:a16="http://schemas.microsoft.com/office/drawing/2014/main" id="{CEF36F9A-1FBA-4EFC-A3E6-BB5EB46671C4}"/>
              </a:ext>
            </a:extLst>
          </p:cNvPr>
          <p:cNvSpPr>
            <a:spLocks noGrp="1"/>
          </p:cNvSpPr>
          <p:nvPr>
            <p:ph type="sldNum" sz="quarter" idx="12"/>
          </p:nvPr>
        </p:nvSpPr>
        <p:spPr/>
        <p:txBody>
          <a:bodyPr/>
          <a:lstStyle/>
          <a:p>
            <a:fld id="{FF31D2D0-B13C-4321-9997-FB2024A0C951}" type="slidenum">
              <a:rPr lang="en-US" smtClean="0"/>
              <a:t>‹#›</a:t>
            </a:fld>
            <a:endParaRPr lang="en-US"/>
          </a:p>
        </p:txBody>
      </p:sp>
      <p:sp>
        <p:nvSpPr>
          <p:cNvPr id="5" name="Arrow: Pentagon 4">
            <a:extLst>
              <a:ext uri="{FF2B5EF4-FFF2-40B4-BE49-F238E27FC236}">
                <a16:creationId xmlns:a16="http://schemas.microsoft.com/office/drawing/2014/main" id="{DDCF57B8-38AA-4A53-B6B5-1A67F3CAB713}"/>
              </a:ext>
            </a:extLst>
          </p:cNvPr>
          <p:cNvSpPr/>
          <p:nvPr userDrawn="1"/>
        </p:nvSpPr>
        <p:spPr>
          <a:xfrm rot="10800000">
            <a:off x="6095999" y="4174184"/>
            <a:ext cx="6030897" cy="2182166"/>
          </a:xfrm>
          <a:prstGeom prst="homePlate">
            <a:avLst/>
          </a:prstGeom>
          <a:solidFill>
            <a:srgbClr val="3726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Pentagon 7">
            <a:extLst>
              <a:ext uri="{FF2B5EF4-FFF2-40B4-BE49-F238E27FC236}">
                <a16:creationId xmlns:a16="http://schemas.microsoft.com/office/drawing/2014/main" id="{D50B3F18-A001-49FB-83EB-18AFD71FDC8E}"/>
              </a:ext>
            </a:extLst>
          </p:cNvPr>
          <p:cNvSpPr/>
          <p:nvPr userDrawn="1"/>
        </p:nvSpPr>
        <p:spPr>
          <a:xfrm>
            <a:off x="0" y="2739083"/>
            <a:ext cx="4211174" cy="1319753"/>
          </a:xfrm>
          <a:prstGeom prst="homePlate">
            <a:avLst/>
          </a:prstGeom>
          <a:solidFill>
            <a:srgbClr val="ED21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Pentagon 8">
            <a:extLst>
              <a:ext uri="{FF2B5EF4-FFF2-40B4-BE49-F238E27FC236}">
                <a16:creationId xmlns:a16="http://schemas.microsoft.com/office/drawing/2014/main" id="{C809B185-EB91-4C80-BAC3-75DDB28CCC34}"/>
              </a:ext>
            </a:extLst>
          </p:cNvPr>
          <p:cNvSpPr/>
          <p:nvPr userDrawn="1"/>
        </p:nvSpPr>
        <p:spPr>
          <a:xfrm>
            <a:off x="0" y="3762142"/>
            <a:ext cx="2601798" cy="1319753"/>
          </a:xfrm>
          <a:prstGeom prst="homePlate">
            <a:avLst/>
          </a:prstGeom>
          <a:solidFill>
            <a:srgbClr val="3AC0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E3C60CEF-FD6A-42C2-8E96-4B935219B495}"/>
              </a:ext>
            </a:extLst>
          </p:cNvPr>
          <p:cNvSpPr txBox="1"/>
          <p:nvPr userDrawn="1"/>
        </p:nvSpPr>
        <p:spPr>
          <a:xfrm>
            <a:off x="7688062" y="1819922"/>
            <a:ext cx="4503938" cy="1323439"/>
          </a:xfrm>
          <a:prstGeom prst="rect">
            <a:avLst/>
          </a:prstGeom>
          <a:noFill/>
        </p:spPr>
        <p:txBody>
          <a:bodyPr wrap="square" rtlCol="0">
            <a:spAutoFit/>
          </a:bodyPr>
          <a:lstStyle/>
          <a:p>
            <a:r>
              <a:rPr lang="en-US" sz="8000" dirty="0" err="1">
                <a:solidFill>
                  <a:srgbClr val="37262D"/>
                </a:solidFill>
                <a:latin typeface="+mn-lt"/>
              </a:rPr>
              <a:t>Grazie</a:t>
            </a:r>
            <a:r>
              <a:rPr lang="en-US" sz="8000" dirty="0">
                <a:solidFill>
                  <a:srgbClr val="37262D"/>
                </a:solidFill>
                <a:latin typeface="+mn-lt"/>
              </a:rPr>
              <a:t>!!!</a:t>
            </a:r>
          </a:p>
        </p:txBody>
      </p:sp>
      <p:grpSp>
        <p:nvGrpSpPr>
          <p:cNvPr id="11" name="Group 10">
            <a:extLst>
              <a:ext uri="{FF2B5EF4-FFF2-40B4-BE49-F238E27FC236}">
                <a16:creationId xmlns:a16="http://schemas.microsoft.com/office/drawing/2014/main" id="{EC920852-5F79-4ECE-B744-335AAB5968E6}"/>
              </a:ext>
            </a:extLst>
          </p:cNvPr>
          <p:cNvGrpSpPr/>
          <p:nvPr userDrawn="1"/>
        </p:nvGrpSpPr>
        <p:grpSpPr>
          <a:xfrm>
            <a:off x="254639" y="154719"/>
            <a:ext cx="6653521" cy="2332968"/>
            <a:chOff x="254639" y="154719"/>
            <a:chExt cx="6653521" cy="2332968"/>
          </a:xfrm>
        </p:grpSpPr>
        <p:pic>
          <p:nvPicPr>
            <p:cNvPr id="12" name="Picture 11">
              <a:extLst>
                <a:ext uri="{FF2B5EF4-FFF2-40B4-BE49-F238E27FC236}">
                  <a16:creationId xmlns:a16="http://schemas.microsoft.com/office/drawing/2014/main" id="{5F12F0CB-14F2-41A5-904C-85AEC4AC1DC4}"/>
                </a:ext>
              </a:extLst>
            </p:cNvPr>
            <p:cNvPicPr>
              <a:picLocks noChangeAspect="1"/>
            </p:cNvPicPr>
            <p:nvPr userDrawn="1"/>
          </p:nvPicPr>
          <p:blipFill>
            <a:blip r:embed="rId2">
              <a:clrChange>
                <a:clrFrom>
                  <a:srgbClr val="FFFFFF"/>
                </a:clrFrom>
                <a:clrTo>
                  <a:srgbClr val="FFFFFF">
                    <a:alpha val="0"/>
                  </a:srgbClr>
                </a:clrTo>
              </a:clrChange>
            </a:blip>
            <a:stretch>
              <a:fillRect/>
            </a:stretch>
          </p:blipFill>
          <p:spPr>
            <a:xfrm>
              <a:off x="254639" y="154719"/>
              <a:ext cx="6653521" cy="2332968"/>
            </a:xfrm>
            <a:prstGeom prst="rect">
              <a:avLst/>
            </a:prstGeom>
          </p:spPr>
        </p:pic>
        <p:sp>
          <p:nvSpPr>
            <p:cNvPr id="13" name="Freeform: Shape 12">
              <a:extLst>
                <a:ext uri="{FF2B5EF4-FFF2-40B4-BE49-F238E27FC236}">
                  <a16:creationId xmlns:a16="http://schemas.microsoft.com/office/drawing/2014/main" id="{CA87EFBC-E1D1-4FA1-A526-32BAC89AC196}"/>
                </a:ext>
              </a:extLst>
            </p:cNvPr>
            <p:cNvSpPr/>
            <p:nvPr userDrawn="1"/>
          </p:nvSpPr>
          <p:spPr>
            <a:xfrm>
              <a:off x="683581" y="2098223"/>
              <a:ext cx="941033" cy="343136"/>
            </a:xfrm>
            <a:custGeom>
              <a:avLst/>
              <a:gdLst>
                <a:gd name="connsiteX0" fmla="*/ 97654 w 941033"/>
                <a:gd name="connsiteY0" fmla="*/ 5785 h 343136"/>
                <a:gd name="connsiteX1" fmla="*/ 53266 w 941033"/>
                <a:gd name="connsiteY1" fmla="*/ 50173 h 343136"/>
                <a:gd name="connsiteX2" fmla="*/ 0 w 941033"/>
                <a:gd name="connsiteY2" fmla="*/ 85684 h 343136"/>
                <a:gd name="connsiteX3" fmla="*/ 26633 w 941033"/>
                <a:gd name="connsiteY3" fmla="*/ 209971 h 343136"/>
                <a:gd name="connsiteX4" fmla="*/ 71021 w 941033"/>
                <a:gd name="connsiteY4" fmla="*/ 254360 h 343136"/>
                <a:gd name="connsiteX5" fmla="*/ 106532 w 941033"/>
                <a:gd name="connsiteY5" fmla="*/ 280993 h 343136"/>
                <a:gd name="connsiteX6" fmla="*/ 168675 w 941033"/>
                <a:gd name="connsiteY6" fmla="*/ 298748 h 343136"/>
                <a:gd name="connsiteX7" fmla="*/ 532660 w 941033"/>
                <a:gd name="connsiteY7" fmla="*/ 316503 h 343136"/>
                <a:gd name="connsiteX8" fmla="*/ 594803 w 941033"/>
                <a:gd name="connsiteY8" fmla="*/ 325381 h 343136"/>
                <a:gd name="connsiteX9" fmla="*/ 665825 w 941033"/>
                <a:gd name="connsiteY9" fmla="*/ 334259 h 343136"/>
                <a:gd name="connsiteX10" fmla="*/ 719091 w 941033"/>
                <a:gd name="connsiteY10" fmla="*/ 343136 h 343136"/>
                <a:gd name="connsiteX11" fmla="*/ 905522 w 941033"/>
                <a:gd name="connsiteY11" fmla="*/ 325381 h 343136"/>
                <a:gd name="connsiteX12" fmla="*/ 932155 w 941033"/>
                <a:gd name="connsiteY12" fmla="*/ 298748 h 343136"/>
                <a:gd name="connsiteX13" fmla="*/ 941033 w 941033"/>
                <a:gd name="connsiteY13" fmla="*/ 245482 h 343136"/>
                <a:gd name="connsiteX14" fmla="*/ 878889 w 941033"/>
                <a:gd name="connsiteY14" fmla="*/ 50173 h 343136"/>
                <a:gd name="connsiteX15" fmla="*/ 834501 w 941033"/>
                <a:gd name="connsiteY15" fmla="*/ 41295 h 343136"/>
                <a:gd name="connsiteX16" fmla="*/ 674702 w 941033"/>
                <a:gd name="connsiteY16" fmla="*/ 50173 h 343136"/>
                <a:gd name="connsiteX17" fmla="*/ 639192 w 941033"/>
                <a:gd name="connsiteY17" fmla="*/ 59051 h 343136"/>
                <a:gd name="connsiteX18" fmla="*/ 594803 w 941033"/>
                <a:gd name="connsiteY18" fmla="*/ 67928 h 343136"/>
                <a:gd name="connsiteX19" fmla="*/ 275207 w 941033"/>
                <a:gd name="connsiteY19" fmla="*/ 59051 h 343136"/>
                <a:gd name="connsiteX20" fmla="*/ 221941 w 941033"/>
                <a:gd name="connsiteY20" fmla="*/ 41295 h 343136"/>
                <a:gd name="connsiteX21" fmla="*/ 159798 w 941033"/>
                <a:gd name="connsiteY21" fmla="*/ 5785 h 343136"/>
                <a:gd name="connsiteX22" fmla="*/ 97654 w 941033"/>
                <a:gd name="connsiteY22" fmla="*/ 5785 h 343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41033" h="343136">
                  <a:moveTo>
                    <a:pt x="97654" y="5785"/>
                  </a:moveTo>
                  <a:cubicBezTo>
                    <a:pt x="79899" y="13183"/>
                    <a:pt x="69783" y="37327"/>
                    <a:pt x="53266" y="50173"/>
                  </a:cubicBezTo>
                  <a:cubicBezTo>
                    <a:pt x="-43464" y="125406"/>
                    <a:pt x="61096" y="24584"/>
                    <a:pt x="0" y="85684"/>
                  </a:cubicBezTo>
                  <a:cubicBezTo>
                    <a:pt x="8878" y="127113"/>
                    <a:pt x="10191" y="170922"/>
                    <a:pt x="26633" y="209971"/>
                  </a:cubicBezTo>
                  <a:cubicBezTo>
                    <a:pt x="34753" y="229256"/>
                    <a:pt x="54281" y="241805"/>
                    <a:pt x="71021" y="254360"/>
                  </a:cubicBezTo>
                  <a:cubicBezTo>
                    <a:pt x="82858" y="263238"/>
                    <a:pt x="93062" y="274870"/>
                    <a:pt x="106532" y="280993"/>
                  </a:cubicBezTo>
                  <a:cubicBezTo>
                    <a:pt x="126144" y="289908"/>
                    <a:pt x="147683" y="293904"/>
                    <a:pt x="168675" y="298748"/>
                  </a:cubicBezTo>
                  <a:cubicBezTo>
                    <a:pt x="274862" y="323253"/>
                    <a:pt x="487644" y="315217"/>
                    <a:pt x="532660" y="316503"/>
                  </a:cubicBezTo>
                  <a:lnTo>
                    <a:pt x="594803" y="325381"/>
                  </a:lnTo>
                  <a:lnTo>
                    <a:pt x="665825" y="334259"/>
                  </a:lnTo>
                  <a:cubicBezTo>
                    <a:pt x="683644" y="336805"/>
                    <a:pt x="701336" y="340177"/>
                    <a:pt x="719091" y="343136"/>
                  </a:cubicBezTo>
                  <a:cubicBezTo>
                    <a:pt x="781235" y="337218"/>
                    <a:pt x="844409" y="338113"/>
                    <a:pt x="905522" y="325381"/>
                  </a:cubicBezTo>
                  <a:cubicBezTo>
                    <a:pt x="917813" y="322820"/>
                    <a:pt x="927056" y="310221"/>
                    <a:pt x="932155" y="298748"/>
                  </a:cubicBezTo>
                  <a:cubicBezTo>
                    <a:pt x="939466" y="282299"/>
                    <a:pt x="938074" y="263237"/>
                    <a:pt x="941033" y="245482"/>
                  </a:cubicBezTo>
                  <a:cubicBezTo>
                    <a:pt x="914707" y="61202"/>
                    <a:pt x="974905" y="71511"/>
                    <a:pt x="878889" y="50173"/>
                  </a:cubicBezTo>
                  <a:cubicBezTo>
                    <a:pt x="864159" y="46900"/>
                    <a:pt x="849297" y="44254"/>
                    <a:pt x="834501" y="41295"/>
                  </a:cubicBezTo>
                  <a:cubicBezTo>
                    <a:pt x="781235" y="44254"/>
                    <a:pt x="727831" y="45343"/>
                    <a:pt x="674702" y="50173"/>
                  </a:cubicBezTo>
                  <a:cubicBezTo>
                    <a:pt x="662551" y="51278"/>
                    <a:pt x="651102" y="56404"/>
                    <a:pt x="639192" y="59051"/>
                  </a:cubicBezTo>
                  <a:cubicBezTo>
                    <a:pt x="624462" y="62324"/>
                    <a:pt x="609599" y="64969"/>
                    <a:pt x="594803" y="67928"/>
                  </a:cubicBezTo>
                  <a:cubicBezTo>
                    <a:pt x="488271" y="64969"/>
                    <a:pt x="381509" y="66644"/>
                    <a:pt x="275207" y="59051"/>
                  </a:cubicBezTo>
                  <a:cubicBezTo>
                    <a:pt x="256539" y="57718"/>
                    <a:pt x="239044" y="48896"/>
                    <a:pt x="221941" y="41295"/>
                  </a:cubicBezTo>
                  <a:cubicBezTo>
                    <a:pt x="174208" y="20080"/>
                    <a:pt x="217364" y="23498"/>
                    <a:pt x="159798" y="5785"/>
                  </a:cubicBezTo>
                  <a:cubicBezTo>
                    <a:pt x="133722" y="-2239"/>
                    <a:pt x="115409" y="-1613"/>
                    <a:pt x="97654" y="5785"/>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5" name="Picture 14">
            <a:extLst>
              <a:ext uri="{FF2B5EF4-FFF2-40B4-BE49-F238E27FC236}">
                <a16:creationId xmlns:a16="http://schemas.microsoft.com/office/drawing/2014/main" id="{E62BEF62-DAE2-4A22-84F9-2AA16ADC5C3F}"/>
              </a:ext>
            </a:extLst>
          </p:cNvPr>
          <p:cNvPicPr>
            <a:picLocks noChangeAspect="1"/>
          </p:cNvPicPr>
          <p:nvPr userDrawn="1"/>
        </p:nvPicPr>
        <p:blipFill rotWithShape="1">
          <a:blip r:embed="rId3">
            <a:clrChange>
              <a:clrFrom>
                <a:srgbClr val="FFFFFF"/>
              </a:clrFrom>
              <a:clrTo>
                <a:srgbClr val="FFFFFF">
                  <a:alpha val="0"/>
                </a:srgbClr>
              </a:clrTo>
            </a:clrChange>
          </a:blip>
          <a:srcRect b="14023"/>
          <a:stretch/>
        </p:blipFill>
        <p:spPr>
          <a:xfrm>
            <a:off x="3003081" y="4893275"/>
            <a:ext cx="2691636" cy="628636"/>
          </a:xfrm>
          <a:prstGeom prst="rect">
            <a:avLst/>
          </a:prstGeom>
        </p:spPr>
      </p:pic>
    </p:spTree>
    <p:extLst>
      <p:ext uri="{BB962C8B-B14F-4D97-AF65-F5344CB8AC3E}">
        <p14:creationId xmlns:p14="http://schemas.microsoft.com/office/powerpoint/2010/main" val="7410815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Vuoto">
    <p:spTree>
      <p:nvGrpSpPr>
        <p:cNvPr id="1" name=""/>
        <p:cNvGrpSpPr/>
        <p:nvPr/>
      </p:nvGrpSpPr>
      <p:grpSpPr>
        <a:xfrm>
          <a:off x="0" y="0"/>
          <a:ext cx="0" cy="0"/>
          <a:chOff x="0" y="0"/>
          <a:chExt cx="0" cy="0"/>
        </a:xfrm>
      </p:grpSpPr>
    </p:spTree>
    <p:extLst>
      <p:ext uri="{BB962C8B-B14F-4D97-AF65-F5344CB8AC3E}">
        <p14:creationId xmlns:p14="http://schemas.microsoft.com/office/powerpoint/2010/main" val="3086964082"/>
      </p:ext>
    </p:extLst>
  </p:cSld>
  <p:clrMapOvr>
    <a:masterClrMapping/>
  </p:clrMapOvr>
  <p:extLst>
    <p:ext uri="{DCECCB84-F9BA-43D5-87BE-67443E8EF086}">
      <p15:sldGuideLst xmlns:p15="http://schemas.microsoft.com/office/powerpoint/2012/main">
        <p15:guide id="1" orient="horz" pos="164" userDrawn="1">
          <p15:clr>
            <a:srgbClr val="FBAE40"/>
          </p15:clr>
        </p15:guide>
        <p15:guide id="2" pos="121"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ntro/Outro">
    <p:spTree>
      <p:nvGrpSpPr>
        <p:cNvPr id="1" name=""/>
        <p:cNvGrpSpPr/>
        <p:nvPr/>
      </p:nvGrpSpPr>
      <p:grpSpPr>
        <a:xfrm>
          <a:off x="0" y="0"/>
          <a:ext cx="0" cy="0"/>
          <a:chOff x="0" y="0"/>
          <a:chExt cx="0" cy="0"/>
        </a:xfrm>
      </p:grpSpPr>
      <p:sp>
        <p:nvSpPr>
          <p:cNvPr id="3" name="Rettangolo 2">
            <a:extLst>
              <a:ext uri="{FF2B5EF4-FFF2-40B4-BE49-F238E27FC236}">
                <a16:creationId xmlns:a16="http://schemas.microsoft.com/office/drawing/2014/main" id="{CF55D93C-741E-FFBD-0D61-29D1874EE84A}"/>
              </a:ext>
            </a:extLst>
          </p:cNvPr>
          <p:cNvSpPr/>
          <p:nvPr userDrawn="1"/>
        </p:nvSpPr>
        <p:spPr>
          <a:xfrm>
            <a:off x="1" y="0"/>
            <a:ext cx="2971800" cy="6858000"/>
          </a:xfrm>
          <a:prstGeom prst="rect">
            <a:avLst/>
          </a:prstGeom>
          <a:solidFill>
            <a:srgbClr val="BD27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4" name="Immagine 3">
            <a:extLst>
              <a:ext uri="{FF2B5EF4-FFF2-40B4-BE49-F238E27FC236}">
                <a16:creationId xmlns:a16="http://schemas.microsoft.com/office/drawing/2014/main" id="{42862173-EC6C-0C0D-9A69-6F36F5034496}"/>
              </a:ext>
            </a:extLst>
          </p:cNvPr>
          <p:cNvPicPr>
            <a:picLocks noChangeAspect="1"/>
          </p:cNvPicPr>
          <p:nvPr userDrawn="1"/>
        </p:nvPicPr>
        <p:blipFill rotWithShape="1">
          <a:blip r:embed="rId2">
            <a:alphaModFix amt="20000"/>
            <a:extLst>
              <a:ext uri="{28A0092B-C50C-407E-A947-70E740481C1C}">
                <a14:useLocalDpi xmlns:a14="http://schemas.microsoft.com/office/drawing/2010/main" val="0"/>
              </a:ext>
            </a:extLst>
          </a:blip>
          <a:srcRect l="11940" t="9463" r="9815" b="17858"/>
          <a:stretch/>
        </p:blipFill>
        <p:spPr>
          <a:xfrm rot="5400000">
            <a:off x="-121444" y="3764758"/>
            <a:ext cx="3214687" cy="2971799"/>
          </a:xfrm>
          <a:prstGeom prst="rect">
            <a:avLst/>
          </a:prstGeom>
        </p:spPr>
      </p:pic>
      <p:pic>
        <p:nvPicPr>
          <p:cNvPr id="2" name="Elemento grafico 1">
            <a:extLst>
              <a:ext uri="{FF2B5EF4-FFF2-40B4-BE49-F238E27FC236}">
                <a16:creationId xmlns:a16="http://schemas.microsoft.com/office/drawing/2014/main" id="{5D55778C-9BE6-79F0-9E7F-403DC69C3D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630609" y="6092448"/>
            <a:ext cx="1526400" cy="489600"/>
          </a:xfrm>
          <a:prstGeom prst="rect">
            <a:avLst/>
          </a:prstGeom>
        </p:spPr>
      </p:pic>
    </p:spTree>
    <p:extLst>
      <p:ext uri="{BB962C8B-B14F-4D97-AF65-F5344CB8AC3E}">
        <p14:creationId xmlns:p14="http://schemas.microsoft.com/office/powerpoint/2010/main" val="16970587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Onda">
    <p:spTree>
      <p:nvGrpSpPr>
        <p:cNvPr id="1" name=""/>
        <p:cNvGrpSpPr/>
        <p:nvPr/>
      </p:nvGrpSpPr>
      <p:grpSpPr>
        <a:xfrm>
          <a:off x="0" y="0"/>
          <a:ext cx="0" cy="0"/>
          <a:chOff x="0" y="0"/>
          <a:chExt cx="0" cy="0"/>
        </a:xfrm>
      </p:grpSpPr>
      <p:sp>
        <p:nvSpPr>
          <p:cNvPr id="5" name="Rettangolo 4">
            <a:extLst>
              <a:ext uri="{FF2B5EF4-FFF2-40B4-BE49-F238E27FC236}">
                <a16:creationId xmlns:a16="http://schemas.microsoft.com/office/drawing/2014/main" id="{14A78DB7-81E1-9B44-2FE6-A43B47EB4C60}"/>
              </a:ext>
            </a:extLst>
          </p:cNvPr>
          <p:cNvSpPr/>
          <p:nvPr userDrawn="1"/>
        </p:nvSpPr>
        <p:spPr>
          <a:xfrm>
            <a:off x="9326880" y="6291072"/>
            <a:ext cx="2624328" cy="4663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4" name="Immagine 3" descr="Immagine che contiene cavo, connettore, serviziodatavola, stoviglie&#10;&#10;Descrizione generata automaticamente">
            <a:extLst>
              <a:ext uri="{FF2B5EF4-FFF2-40B4-BE49-F238E27FC236}">
                <a16:creationId xmlns:a16="http://schemas.microsoft.com/office/drawing/2014/main" id="{9921EB26-BA9B-D9C9-282A-E6E81A269A28}"/>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70221" t="28861" r="-3035" b="-78"/>
          <a:stretch/>
        </p:blipFill>
        <p:spPr>
          <a:xfrm flipH="1">
            <a:off x="9922867" y="3349592"/>
            <a:ext cx="2269132" cy="3508408"/>
          </a:xfrm>
          <a:prstGeom prst="rect">
            <a:avLst/>
          </a:prstGeom>
        </p:spPr>
      </p:pic>
    </p:spTree>
    <p:extLst>
      <p:ext uri="{BB962C8B-B14F-4D97-AF65-F5344CB8AC3E}">
        <p14:creationId xmlns:p14="http://schemas.microsoft.com/office/powerpoint/2010/main" val="171544293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slideLayout" Target="../slideLayouts/slideLayout9.xml"/><Relationship Id="rId7" Type="http://schemas.openxmlformats.org/officeDocument/2006/relationships/image" Target="../media/image14.png"/><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theme" Target="../theme/theme2.xml"/><Relationship Id="rId9" Type="http://schemas.openxmlformats.org/officeDocument/2006/relationships/image" Target="../media/image16.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3F47D7D-8517-4AB9-A613-DA288BA4CF9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3CD2F20-3B78-42FB-881B-8E03E68E2BB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EF21A2B4-BA7D-4BC4-B378-E25BEB2B95F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r">
              <a:defRPr sz="1200" b="1">
                <a:solidFill>
                  <a:srgbClr val="12747A"/>
                </a:solidFill>
              </a:defRPr>
            </a:lvl1pPr>
          </a:lstStyle>
          <a:p>
            <a:r>
              <a:rPr lang="en-US" dirty="0"/>
              <a:t>21/10/2023</a:t>
            </a:r>
          </a:p>
        </p:txBody>
      </p:sp>
      <p:sp>
        <p:nvSpPr>
          <p:cNvPr id="5" name="Footer Placeholder 4">
            <a:extLst>
              <a:ext uri="{FF2B5EF4-FFF2-40B4-BE49-F238E27FC236}">
                <a16:creationId xmlns:a16="http://schemas.microsoft.com/office/drawing/2014/main" id="{0497DDFA-CCED-49E0-8E5D-9CE417F537D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a:solidFill>
                  <a:srgbClr val="12747A"/>
                </a:solidFill>
              </a:defRPr>
            </a:lvl1pPr>
          </a:lstStyle>
          <a:p>
            <a:r>
              <a:rPr lang="en-US" dirty="0"/>
              <a:t>#DOH23</a:t>
            </a:r>
          </a:p>
        </p:txBody>
      </p:sp>
      <p:sp>
        <p:nvSpPr>
          <p:cNvPr id="6" name="Slide Number Placeholder 5">
            <a:extLst>
              <a:ext uri="{FF2B5EF4-FFF2-40B4-BE49-F238E27FC236}">
                <a16:creationId xmlns:a16="http://schemas.microsoft.com/office/drawing/2014/main" id="{5ED645E7-30FF-483A-AB86-5D0B1565BE3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F31D2D0-B13C-4321-9997-FB2024A0C951}" type="slidenum">
              <a:rPr lang="en-US" smtClean="0"/>
              <a:t>‹#›</a:t>
            </a:fld>
            <a:endParaRPr lang="en-US"/>
          </a:p>
        </p:txBody>
      </p:sp>
    </p:spTree>
    <p:extLst>
      <p:ext uri="{BB962C8B-B14F-4D97-AF65-F5344CB8AC3E}">
        <p14:creationId xmlns:p14="http://schemas.microsoft.com/office/powerpoint/2010/main" val="582878674"/>
      </p:ext>
    </p:extLst>
  </p:cSld>
  <p:clrMap bg1="lt1" tx1="dk1" bg2="lt2" tx2="dk2" accent1="accent1" accent2="accent2" accent3="accent3" accent4="accent4" accent5="accent5" accent6="accent6" hlink="hlink" folHlink="folHlink"/>
  <p:sldLayoutIdLst>
    <p:sldLayoutId id="2147483666" r:id="rId1"/>
    <p:sldLayoutId id="2147483656" r:id="rId2"/>
    <p:sldLayoutId id="2147483657" r:id="rId3"/>
    <p:sldLayoutId id="2147483667" r:id="rId4"/>
    <p:sldLayoutId id="2147483651" r:id="rId5"/>
    <p:sldLayoutId id="2147483655" r:id="rId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CasellaDiTesto 6">
            <a:extLst>
              <a:ext uri="{FF2B5EF4-FFF2-40B4-BE49-F238E27FC236}">
                <a16:creationId xmlns:a16="http://schemas.microsoft.com/office/drawing/2014/main" id="{893775DB-BA53-4089-8ED0-38F8227418CE}"/>
              </a:ext>
            </a:extLst>
          </p:cNvPr>
          <p:cNvSpPr txBox="1"/>
          <p:nvPr userDrawn="1"/>
        </p:nvSpPr>
        <p:spPr>
          <a:xfrm>
            <a:off x="7641302" y="6414089"/>
            <a:ext cx="2354580" cy="230832"/>
          </a:xfrm>
          <a:prstGeom prst="rect">
            <a:avLst/>
          </a:prstGeom>
          <a:noFill/>
        </p:spPr>
        <p:txBody>
          <a:bodyPr wrap="square" rtlCol="0">
            <a:spAutoFit/>
          </a:bodyPr>
          <a:lstStyle/>
          <a:p>
            <a:pPr algn="r"/>
            <a:r>
              <a:rPr lang="it-IT" sz="900" dirty="0">
                <a:latin typeface="Montserrat" pitchFamily="2" charset="0"/>
              </a:rPr>
              <a:t>©2022 WPC. </a:t>
            </a:r>
            <a:r>
              <a:rPr lang="it-IT" sz="900" dirty="0" err="1">
                <a:latin typeface="Montserrat" pitchFamily="2" charset="0"/>
              </a:rPr>
              <a:t>All</a:t>
            </a:r>
            <a:r>
              <a:rPr lang="it-IT" sz="900" dirty="0">
                <a:latin typeface="Montserrat" pitchFamily="2" charset="0"/>
              </a:rPr>
              <a:t> </a:t>
            </a:r>
            <a:r>
              <a:rPr lang="it-IT" sz="900" dirty="0" err="1">
                <a:latin typeface="Montserrat" pitchFamily="2" charset="0"/>
              </a:rPr>
              <a:t>rights</a:t>
            </a:r>
            <a:r>
              <a:rPr lang="it-IT" sz="900" dirty="0">
                <a:latin typeface="Montserrat" pitchFamily="2" charset="0"/>
              </a:rPr>
              <a:t> </a:t>
            </a:r>
            <a:r>
              <a:rPr lang="it-IT" sz="900" dirty="0" err="1">
                <a:latin typeface="Montserrat" pitchFamily="2" charset="0"/>
              </a:rPr>
              <a:t>reserved</a:t>
            </a:r>
            <a:r>
              <a:rPr lang="it-IT" sz="900" dirty="0">
                <a:latin typeface="Montserrat" pitchFamily="2" charset="0"/>
              </a:rPr>
              <a:t>.</a:t>
            </a:r>
          </a:p>
        </p:txBody>
      </p:sp>
      <p:sp>
        <p:nvSpPr>
          <p:cNvPr id="8" name="Oval 3">
            <a:extLst>
              <a:ext uri="{FF2B5EF4-FFF2-40B4-BE49-F238E27FC236}">
                <a16:creationId xmlns:a16="http://schemas.microsoft.com/office/drawing/2014/main" id="{388A0A31-BAD1-43DA-9298-C4752669494C}"/>
              </a:ext>
            </a:extLst>
          </p:cNvPr>
          <p:cNvSpPr/>
          <p:nvPr userDrawn="1"/>
        </p:nvSpPr>
        <p:spPr>
          <a:xfrm>
            <a:off x="11525213" y="6337300"/>
            <a:ext cx="384411" cy="384411"/>
          </a:xfrm>
          <a:prstGeom prst="ellipse">
            <a:avLst/>
          </a:prstGeom>
          <a:solidFill>
            <a:srgbClr val="BD27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Box 4">
            <a:extLst>
              <a:ext uri="{FF2B5EF4-FFF2-40B4-BE49-F238E27FC236}">
                <a16:creationId xmlns:a16="http://schemas.microsoft.com/office/drawing/2014/main" id="{DA90C245-2689-4891-955C-6A7E9E1DD285}"/>
              </a:ext>
            </a:extLst>
          </p:cNvPr>
          <p:cNvSpPr txBox="1"/>
          <p:nvPr userDrawn="1"/>
        </p:nvSpPr>
        <p:spPr>
          <a:xfrm>
            <a:off x="11527301" y="6402547"/>
            <a:ext cx="380233" cy="253916"/>
          </a:xfrm>
          <a:prstGeom prst="rect">
            <a:avLst/>
          </a:prstGeom>
          <a:noFill/>
          <a:ln>
            <a:noFill/>
          </a:ln>
        </p:spPr>
        <p:txBody>
          <a:bodyPr wrap="none" rtlCol="0">
            <a:spAutoFit/>
          </a:bodyPr>
          <a:lstStyle/>
          <a:p>
            <a:pPr algn="ctr"/>
            <a:fld id="{260E2A6B-A809-4840-BF14-8648BC0BDF87}" type="slidenum">
              <a:rPr lang="id-ID" sz="1050" b="0" smtClean="0">
                <a:solidFill>
                  <a:schemeClr val="bg1"/>
                </a:solidFill>
                <a:latin typeface="Montserrat SemiBold" pitchFamily="2" charset="0"/>
              </a:rPr>
              <a:pPr algn="ctr"/>
              <a:t>‹#›</a:t>
            </a:fld>
            <a:endParaRPr lang="id-ID" sz="1200" b="0">
              <a:solidFill>
                <a:schemeClr val="bg1"/>
              </a:solidFill>
              <a:latin typeface="Montserrat SemiBold" pitchFamily="2" charset="0"/>
            </a:endParaRPr>
          </a:p>
        </p:txBody>
      </p:sp>
      <p:pic>
        <p:nvPicPr>
          <p:cNvPr id="14" name="Immagine 13">
            <a:extLst>
              <a:ext uri="{FF2B5EF4-FFF2-40B4-BE49-F238E27FC236}">
                <a16:creationId xmlns:a16="http://schemas.microsoft.com/office/drawing/2014/main" id="{623F38D7-3F2E-480A-B568-F328C024D010}"/>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10082394" y="6438080"/>
            <a:ext cx="1269795" cy="182850"/>
          </a:xfrm>
          <a:prstGeom prst="rect">
            <a:avLst/>
          </a:prstGeom>
        </p:spPr>
      </p:pic>
      <p:sp>
        <p:nvSpPr>
          <p:cNvPr id="4" name="CasellaDiTesto 3">
            <a:extLst>
              <a:ext uri="{FF2B5EF4-FFF2-40B4-BE49-F238E27FC236}">
                <a16:creationId xmlns:a16="http://schemas.microsoft.com/office/drawing/2014/main" id="{9115448A-4D72-7F7D-6033-15CA832E1C46}"/>
              </a:ext>
            </a:extLst>
          </p:cNvPr>
          <p:cNvSpPr txBox="1"/>
          <p:nvPr userDrawn="1"/>
        </p:nvSpPr>
        <p:spPr>
          <a:xfrm>
            <a:off x="4300728" y="6414089"/>
            <a:ext cx="3590544" cy="2308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900" b="1" dirty="0">
                <a:latin typeface="Montserrat" pitchFamily="2" charset="0"/>
              </a:rPr>
              <a:t>www.WPC2022.it</a:t>
            </a:r>
          </a:p>
        </p:txBody>
      </p:sp>
      <p:pic>
        <p:nvPicPr>
          <p:cNvPr id="13" name="Elemento grafico 12">
            <a:extLst>
              <a:ext uri="{FF2B5EF4-FFF2-40B4-BE49-F238E27FC236}">
                <a16:creationId xmlns:a16="http://schemas.microsoft.com/office/drawing/2014/main" id="{5EE85291-143D-19D4-1982-668266708934}"/>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632699" y="6092448"/>
            <a:ext cx="1526400" cy="489600"/>
          </a:xfrm>
          <a:prstGeom prst="rect">
            <a:avLst/>
          </a:prstGeom>
        </p:spPr>
      </p:pic>
      <p:sp>
        <p:nvSpPr>
          <p:cNvPr id="5" name="Rettangolo 4">
            <a:extLst>
              <a:ext uri="{FF2B5EF4-FFF2-40B4-BE49-F238E27FC236}">
                <a16:creationId xmlns:a16="http://schemas.microsoft.com/office/drawing/2014/main" id="{0FAB2239-2CC9-76C1-3353-6827F9789C87}"/>
              </a:ext>
            </a:extLst>
          </p:cNvPr>
          <p:cNvSpPr/>
          <p:nvPr userDrawn="1"/>
        </p:nvSpPr>
        <p:spPr>
          <a:xfrm>
            <a:off x="0" y="0"/>
            <a:ext cx="385011" cy="6858000"/>
          </a:xfrm>
          <a:prstGeom prst="rect">
            <a:avLst/>
          </a:prstGeom>
          <a:solidFill>
            <a:srgbClr val="BD27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6" name="Immagine 5">
            <a:extLst>
              <a:ext uri="{FF2B5EF4-FFF2-40B4-BE49-F238E27FC236}">
                <a16:creationId xmlns:a16="http://schemas.microsoft.com/office/drawing/2014/main" id="{76F8C2DF-1CAA-1362-EA7E-0A5993FB7C81}"/>
              </a:ext>
            </a:extLst>
          </p:cNvPr>
          <p:cNvPicPr>
            <a:picLocks noChangeAspect="1"/>
          </p:cNvPicPr>
          <p:nvPr userDrawn="1"/>
        </p:nvPicPr>
        <p:blipFill rotWithShape="1">
          <a:blip r:embed="rId9">
            <a:alphaModFix amt="20000"/>
            <a:extLst>
              <a:ext uri="{28A0092B-C50C-407E-A947-70E740481C1C}">
                <a14:useLocalDpi xmlns:a14="http://schemas.microsoft.com/office/drawing/2010/main" val="0"/>
              </a:ext>
            </a:extLst>
          </a:blip>
          <a:srcRect l="52646" t="-917" r="37983" b="34249"/>
          <a:stretch/>
        </p:blipFill>
        <p:spPr>
          <a:xfrm rot="10800000">
            <a:off x="-2" y="0"/>
            <a:ext cx="385011" cy="2726036"/>
          </a:xfrm>
          <a:prstGeom prst="rect">
            <a:avLst/>
          </a:prstGeom>
        </p:spPr>
      </p:pic>
      <p:sp>
        <p:nvSpPr>
          <p:cNvPr id="2" name="Rettangolo 1">
            <a:extLst>
              <a:ext uri="{FF2B5EF4-FFF2-40B4-BE49-F238E27FC236}">
                <a16:creationId xmlns:a16="http://schemas.microsoft.com/office/drawing/2014/main" id="{DEC39353-6650-2CC6-9A47-6C97CF1DEE54}"/>
              </a:ext>
            </a:extLst>
          </p:cNvPr>
          <p:cNvSpPr/>
          <p:nvPr userDrawn="1"/>
        </p:nvSpPr>
        <p:spPr>
          <a:xfrm>
            <a:off x="10300115" y="291762"/>
            <a:ext cx="1607419" cy="1607419"/>
          </a:xfrm>
          <a:prstGeom prst="rect">
            <a:avLst/>
          </a:prstGeom>
          <a:solidFill>
            <a:schemeClr val="bg1"/>
          </a:solidFill>
          <a:ln w="28575">
            <a:solidFill>
              <a:srgbClr val="C4302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Tree>
    <p:extLst>
      <p:ext uri="{BB962C8B-B14F-4D97-AF65-F5344CB8AC3E}">
        <p14:creationId xmlns:p14="http://schemas.microsoft.com/office/powerpoint/2010/main" val="3393186690"/>
      </p:ext>
    </p:extLst>
  </p:cSld>
  <p:clrMap bg1="lt1" tx1="dk1" bg2="lt2" tx2="dk2" accent1="accent1" accent2="accent2" accent3="accent3" accent4="accent4" accent5="accent5" accent6="accent6" hlink="hlink" folHlink="folHlink"/>
  <p:sldLayoutIdLst>
    <p:sldLayoutId id="2147483649" r:id="rId1"/>
    <p:sldLayoutId id="2147483664" r:id="rId2"/>
    <p:sldLayoutId id="2147483650" r:id="rId3"/>
  </p:sldLayoutIdLst>
  <p:txStyles>
    <p:titleStyle>
      <a:lvl1pPr algn="l" defTabSz="914400" rtl="0" eaLnBrk="1" latinLnBrk="0" hangingPunct="1">
        <a:lnSpc>
          <a:spcPct val="90000"/>
        </a:lnSpc>
        <a:spcBef>
          <a:spcPct val="0"/>
        </a:spcBef>
        <a:buNone/>
        <a:defRPr sz="3600" b="1" kern="1200">
          <a:solidFill>
            <a:srgbClr val="BD2716"/>
          </a:solidFill>
          <a:latin typeface="+mj-lt"/>
          <a:ea typeface="+mj-ea"/>
          <a:cs typeface="+mj-cs"/>
        </a:defRPr>
      </a:lvl1pPr>
    </p:titleStyle>
    <p:bodyStyle>
      <a:lvl1pPr marL="228600" indent="-228600" algn="l" defTabSz="914400" rtl="0" eaLnBrk="1" latinLnBrk="0" hangingPunct="1">
        <a:lnSpc>
          <a:spcPct val="90000"/>
        </a:lnSpc>
        <a:spcBef>
          <a:spcPts val="1000"/>
        </a:spcBef>
        <a:buClr>
          <a:srgbClr val="BD2716"/>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BD2716"/>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BD2716"/>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BD2716"/>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BD2716"/>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02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4.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4.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7.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hyperlink" Target="https://craighays.com/what-happened-when-leaked-server-password-github/" TargetMode="Externa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hyperlink" Target="https://www.codewrecks.com/" TargetMode="External"/><Relationship Id="rId2" Type="http://schemas.openxmlformats.org/officeDocument/2006/relationships/hyperlink" Target="mailto:alkampfer@nablasoft.com" TargetMode="External"/><Relationship Id="rId1" Type="http://schemas.openxmlformats.org/officeDocument/2006/relationships/slideLayout" Target="../slideLayouts/slideLayout4.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hyperlink" Target="https://mvp.microsoft.com/publicprofile/4025635" TargetMode="External"/></Relationships>
</file>

<file path=ppt/slides/_rels/slide36.xml.rels><?xml version="1.0" encoding="UTF-8" standalone="yes"?>
<Relationships xmlns="http://schemas.openxmlformats.org/package/2006/relationships"><Relationship Id="rId3" Type="http://schemas.openxmlformats.org/officeDocument/2006/relationships/hyperlink" Target="https://www.codewrecks.com/" TargetMode="External"/><Relationship Id="rId2" Type="http://schemas.openxmlformats.org/officeDocument/2006/relationships/image" Target="../media/image35.png"/><Relationship Id="rId1" Type="http://schemas.openxmlformats.org/officeDocument/2006/relationships/slideLayout" Target="../slideLayouts/slideLayout6.xml"/><Relationship Id="rId4" Type="http://schemas.openxmlformats.org/officeDocument/2006/relationships/image" Target="../media/image3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hyperlink" Target="https://blog.gitguardian.com/the-state-of-secrets-sprawl-2022/" TargetMode="External"/><Relationship Id="rId2" Type="http://schemas.openxmlformats.org/officeDocument/2006/relationships/hyperlink" Target="https://venturebeat.com/security/gitguardian-data-reveals-20-rise-in-secrets-hidden-in-public-github-repos/" TargetMode="External"/><Relationship Id="rId1" Type="http://schemas.openxmlformats.org/officeDocument/2006/relationships/slideLayout" Target="../slideLayouts/slideLayout4.xml"/><Relationship Id="rId4" Type="http://schemas.openxmlformats.org/officeDocument/2006/relationships/hyperlink" Target="https://www.csoonline.com/article/571363/how-corporate-data-and-secrets-leak-from-github-repositories.html" TargetMode="External"/></Relationships>
</file>

<file path=ppt/slides/_rels/slide8.xml.rels><?xml version="1.0" encoding="UTF-8" standalone="yes"?>
<Relationships xmlns="http://schemas.openxmlformats.org/package/2006/relationships"><Relationship Id="rId2" Type="http://schemas.openxmlformats.org/officeDocument/2006/relationships/hyperlink" Target="https://blog.gitguardian.com/the-state-of-secrets-sprawl-2023/" TargetMode="Externa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4DCB57-358F-91DC-843F-2C024D7DE36F}"/>
              </a:ext>
            </a:extLst>
          </p:cNvPr>
          <p:cNvSpPr txBox="1">
            <a:spLocks/>
          </p:cNvSpPr>
          <p:nvPr/>
        </p:nvSpPr>
        <p:spPr>
          <a:xfrm>
            <a:off x="4077988" y="2990957"/>
            <a:ext cx="8114012" cy="132556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800" b="1" dirty="0">
                <a:ea typeface="Calibri Light"/>
                <a:cs typeface="Calibri Light"/>
              </a:rPr>
              <a:t>Secrets in Git Repositories</a:t>
            </a:r>
          </a:p>
        </p:txBody>
      </p:sp>
    </p:spTree>
    <p:extLst>
      <p:ext uri="{BB962C8B-B14F-4D97-AF65-F5344CB8AC3E}">
        <p14:creationId xmlns:p14="http://schemas.microsoft.com/office/powerpoint/2010/main" val="14347645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146DCA-43C3-460B-84F8-A2C30B51AD88}"/>
              </a:ext>
            </a:extLst>
          </p:cNvPr>
          <p:cNvSpPr>
            <a:spLocks noGrp="1"/>
          </p:cNvSpPr>
          <p:nvPr>
            <p:ph type="title"/>
          </p:nvPr>
        </p:nvSpPr>
        <p:spPr/>
        <p:txBody>
          <a:bodyPr/>
          <a:lstStyle/>
          <a:p>
            <a:r>
              <a:rPr lang="en-US" dirty="0">
                <a:ea typeface="Calibri Light"/>
                <a:cs typeface="Calibri Light"/>
              </a:rPr>
              <a:t>Locally modified</a:t>
            </a:r>
          </a:p>
        </p:txBody>
      </p:sp>
      <p:graphicFrame>
        <p:nvGraphicFramePr>
          <p:cNvPr id="5" name="Diagram 1">
            <a:extLst>
              <a:ext uri="{FF2B5EF4-FFF2-40B4-BE49-F238E27FC236}">
                <a16:creationId xmlns:a16="http://schemas.microsoft.com/office/drawing/2014/main" id="{33038D75-3FA4-886F-57D6-22B947A7C527}"/>
              </a:ext>
            </a:extLst>
          </p:cNvPr>
          <p:cNvGraphicFramePr/>
          <p:nvPr>
            <p:extLst>
              <p:ext uri="{D42A27DB-BD31-4B8C-83A1-F6EECF244321}">
                <p14:modId xmlns:p14="http://schemas.microsoft.com/office/powerpoint/2010/main" val="3600763835"/>
              </p:ext>
            </p:extLst>
          </p:nvPr>
        </p:nvGraphicFramePr>
        <p:xfrm>
          <a:off x="267115" y="1357969"/>
          <a:ext cx="11301274" cy="397218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043448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146DCA-43C3-460B-84F8-A2C30B51AD88}"/>
              </a:ext>
            </a:extLst>
          </p:cNvPr>
          <p:cNvSpPr>
            <a:spLocks noGrp="1"/>
          </p:cNvSpPr>
          <p:nvPr>
            <p:ph type="title"/>
          </p:nvPr>
        </p:nvSpPr>
        <p:spPr/>
        <p:txBody>
          <a:bodyPr/>
          <a:lstStyle/>
          <a:p>
            <a:r>
              <a:rPr lang="en-US" dirty="0">
                <a:ea typeface="Calibri Light"/>
                <a:cs typeface="Calibri Light"/>
              </a:rPr>
              <a:t>Source of problem</a:t>
            </a:r>
          </a:p>
        </p:txBody>
      </p:sp>
      <p:sp>
        <p:nvSpPr>
          <p:cNvPr id="6" name="Segnaposto contenuto 5">
            <a:extLst>
              <a:ext uri="{FF2B5EF4-FFF2-40B4-BE49-F238E27FC236}">
                <a16:creationId xmlns:a16="http://schemas.microsoft.com/office/drawing/2014/main" id="{8939B62B-90B9-6AB4-95AC-73FC5F8186B6}"/>
              </a:ext>
            </a:extLst>
          </p:cNvPr>
          <p:cNvSpPr>
            <a:spLocks noGrp="1"/>
          </p:cNvSpPr>
          <p:nvPr>
            <p:ph idx="1"/>
          </p:nvPr>
        </p:nvSpPr>
        <p:spPr>
          <a:xfrm>
            <a:off x="1323109" y="1825625"/>
            <a:ext cx="9834419" cy="4351338"/>
          </a:xfrm>
        </p:spPr>
        <p:txBody>
          <a:bodyPr vert="horz" lIns="91440" tIns="45720" rIns="91440" bIns="45720" rtlCol="0" anchor="t">
            <a:noAutofit/>
          </a:bodyPr>
          <a:lstStyle/>
          <a:p>
            <a:r>
              <a:rPr lang="it-IT" dirty="0">
                <a:solidFill>
                  <a:srgbClr val="111111"/>
                </a:solidFill>
                <a:ea typeface="+mn-lt"/>
                <a:cs typeface="+mn-lt"/>
              </a:rPr>
              <a:t>Yo</a:t>
            </a:r>
            <a:r>
              <a:rPr lang="it-IT" dirty="0">
                <a:solidFill>
                  <a:srgbClr val="111111"/>
                </a:solidFill>
                <a:ea typeface="Calibri"/>
                <a:cs typeface="Calibri"/>
              </a:rPr>
              <a:t>ur code </a:t>
            </a:r>
            <a:r>
              <a:rPr lang="it-IT" dirty="0" err="1">
                <a:solidFill>
                  <a:srgbClr val="111111"/>
                </a:solidFill>
                <a:ea typeface="Calibri"/>
                <a:cs typeface="Calibri"/>
              </a:rPr>
              <a:t>structure</a:t>
            </a:r>
            <a:r>
              <a:rPr lang="it-IT" dirty="0">
                <a:solidFill>
                  <a:srgbClr val="111111"/>
                </a:solidFill>
                <a:ea typeface="Calibri"/>
                <a:cs typeface="Calibri"/>
              </a:rPr>
              <a:t> </a:t>
            </a:r>
            <a:r>
              <a:rPr lang="it-IT" dirty="0" err="1">
                <a:solidFill>
                  <a:srgbClr val="111111"/>
                </a:solidFill>
                <a:ea typeface="Calibri"/>
                <a:cs typeface="Calibri"/>
              </a:rPr>
              <a:t>read</a:t>
            </a:r>
            <a:r>
              <a:rPr lang="it-IT" dirty="0">
                <a:solidFill>
                  <a:srgbClr val="111111"/>
                </a:solidFill>
                <a:ea typeface="Calibri"/>
                <a:cs typeface="Calibri"/>
              </a:rPr>
              <a:t> secrets in a </a:t>
            </a:r>
            <a:r>
              <a:rPr lang="it-IT" dirty="0" err="1">
                <a:solidFill>
                  <a:srgbClr val="111111"/>
                </a:solidFill>
                <a:ea typeface="Calibri"/>
                <a:cs typeface="Calibri"/>
              </a:rPr>
              <a:t>path</a:t>
            </a:r>
            <a:r>
              <a:rPr lang="it-IT" dirty="0">
                <a:solidFill>
                  <a:srgbClr val="111111"/>
                </a:solidFill>
                <a:ea typeface="Calibri"/>
                <a:cs typeface="Calibri"/>
              </a:rPr>
              <a:t> </a:t>
            </a:r>
            <a:r>
              <a:rPr lang="it-IT" dirty="0" err="1">
                <a:solidFill>
                  <a:srgbClr val="111111"/>
                </a:solidFill>
                <a:ea typeface="Calibri"/>
                <a:cs typeface="Calibri"/>
              </a:rPr>
              <a:t>that</a:t>
            </a:r>
            <a:r>
              <a:rPr lang="it-IT" dirty="0">
                <a:solidFill>
                  <a:srgbClr val="111111"/>
                </a:solidFill>
                <a:ea typeface="Calibri"/>
                <a:cs typeface="Calibri"/>
              </a:rPr>
              <a:t> </a:t>
            </a:r>
            <a:r>
              <a:rPr lang="it-IT" dirty="0" err="1">
                <a:solidFill>
                  <a:srgbClr val="111111"/>
                </a:solidFill>
                <a:ea typeface="Calibri"/>
                <a:cs typeface="Calibri"/>
              </a:rPr>
              <a:t>is</a:t>
            </a:r>
            <a:r>
              <a:rPr lang="it-IT" dirty="0">
                <a:solidFill>
                  <a:srgbClr val="111111"/>
                </a:solidFill>
                <a:ea typeface="Calibri"/>
                <a:cs typeface="Calibri"/>
              </a:rPr>
              <a:t> inside the repository</a:t>
            </a:r>
          </a:p>
          <a:p>
            <a:pPr lvl="1"/>
            <a:r>
              <a:rPr lang="it-IT" sz="2000" dirty="0" err="1">
                <a:solidFill>
                  <a:srgbClr val="111111"/>
                </a:solidFill>
                <a:ea typeface="Calibri"/>
                <a:cs typeface="Calibri"/>
              </a:rPr>
              <a:t>Change</a:t>
            </a:r>
            <a:r>
              <a:rPr lang="it-IT" sz="2000" dirty="0">
                <a:solidFill>
                  <a:srgbClr val="111111"/>
                </a:solidFill>
                <a:ea typeface="Calibri"/>
                <a:cs typeface="Calibri"/>
              </a:rPr>
              <a:t> </a:t>
            </a:r>
            <a:r>
              <a:rPr lang="it-IT" sz="2000" dirty="0" err="1">
                <a:solidFill>
                  <a:srgbClr val="111111"/>
                </a:solidFill>
                <a:ea typeface="Calibri"/>
                <a:cs typeface="Calibri"/>
              </a:rPr>
              <a:t>how</a:t>
            </a:r>
            <a:r>
              <a:rPr lang="it-IT" sz="2000" dirty="0">
                <a:solidFill>
                  <a:srgbClr val="111111"/>
                </a:solidFill>
                <a:ea typeface="Calibri"/>
                <a:cs typeface="Calibri"/>
              </a:rPr>
              <a:t> </a:t>
            </a:r>
            <a:r>
              <a:rPr lang="it-IT" sz="2000" dirty="0" err="1">
                <a:solidFill>
                  <a:srgbClr val="111111"/>
                </a:solidFill>
                <a:ea typeface="Calibri"/>
                <a:cs typeface="Calibri"/>
              </a:rPr>
              <a:t>you</a:t>
            </a:r>
            <a:r>
              <a:rPr lang="it-IT" sz="2000" dirty="0">
                <a:solidFill>
                  <a:srgbClr val="111111"/>
                </a:solidFill>
                <a:ea typeface="Calibri"/>
                <a:cs typeface="Calibri"/>
              </a:rPr>
              <a:t> </a:t>
            </a:r>
            <a:r>
              <a:rPr lang="it-IT" sz="2000" dirty="0" err="1">
                <a:solidFill>
                  <a:srgbClr val="111111"/>
                </a:solidFill>
                <a:ea typeface="Calibri"/>
                <a:cs typeface="Calibri"/>
              </a:rPr>
              <a:t>read</a:t>
            </a:r>
            <a:r>
              <a:rPr lang="it-IT" sz="2000" dirty="0">
                <a:solidFill>
                  <a:srgbClr val="111111"/>
                </a:solidFill>
                <a:ea typeface="Calibri"/>
                <a:cs typeface="Calibri"/>
              </a:rPr>
              <a:t> </a:t>
            </a:r>
            <a:r>
              <a:rPr lang="it-IT" sz="2000" dirty="0" err="1">
                <a:solidFill>
                  <a:srgbClr val="111111"/>
                </a:solidFill>
                <a:ea typeface="Calibri"/>
                <a:cs typeface="Calibri"/>
              </a:rPr>
              <a:t>configuration</a:t>
            </a:r>
            <a:endParaRPr lang="it-IT" sz="2000" dirty="0">
              <a:solidFill>
                <a:srgbClr val="111111"/>
              </a:solidFill>
              <a:ea typeface="Calibri"/>
              <a:cs typeface="Calibri"/>
            </a:endParaRPr>
          </a:p>
          <a:p>
            <a:pPr lvl="1"/>
            <a:r>
              <a:rPr lang="it-IT" sz="2000" dirty="0" err="1">
                <a:solidFill>
                  <a:srgbClr val="111111"/>
                </a:solidFill>
                <a:ea typeface="Calibri"/>
                <a:cs typeface="Calibri"/>
              </a:rPr>
              <a:t>It</a:t>
            </a:r>
            <a:r>
              <a:rPr lang="it-IT" sz="2000" dirty="0">
                <a:solidFill>
                  <a:srgbClr val="111111"/>
                </a:solidFill>
                <a:ea typeface="Calibri"/>
                <a:cs typeface="Calibri"/>
              </a:rPr>
              <a:t> </a:t>
            </a:r>
            <a:r>
              <a:rPr lang="it-IT" sz="2000" dirty="0" err="1">
                <a:solidFill>
                  <a:srgbClr val="111111"/>
                </a:solidFill>
                <a:ea typeface="Calibri"/>
                <a:cs typeface="Calibri"/>
              </a:rPr>
              <a:t>will</a:t>
            </a:r>
            <a:r>
              <a:rPr lang="it-IT" sz="2000" dirty="0">
                <a:solidFill>
                  <a:srgbClr val="111111"/>
                </a:solidFill>
                <a:ea typeface="Calibri"/>
                <a:cs typeface="Calibri"/>
              </a:rPr>
              <a:t> </a:t>
            </a:r>
            <a:r>
              <a:rPr lang="it-IT" sz="2000" dirty="0" err="1">
                <a:solidFill>
                  <a:srgbClr val="111111"/>
                </a:solidFill>
                <a:ea typeface="Calibri"/>
                <a:cs typeface="Calibri"/>
              </a:rPr>
              <a:t>become</a:t>
            </a:r>
            <a:r>
              <a:rPr lang="it-IT" sz="2000" dirty="0">
                <a:solidFill>
                  <a:srgbClr val="111111"/>
                </a:solidFill>
                <a:ea typeface="Calibri"/>
                <a:cs typeface="Calibri"/>
              </a:rPr>
              <a:t> </a:t>
            </a:r>
            <a:r>
              <a:rPr lang="it-IT" sz="2000" dirty="0" err="1">
                <a:solidFill>
                  <a:srgbClr val="111111"/>
                </a:solidFill>
                <a:ea typeface="Calibri"/>
                <a:cs typeface="Calibri"/>
              </a:rPr>
              <a:t>useful</a:t>
            </a:r>
            <a:r>
              <a:rPr lang="it-IT" sz="2000" dirty="0">
                <a:solidFill>
                  <a:srgbClr val="111111"/>
                </a:solidFill>
                <a:ea typeface="Calibri"/>
                <a:cs typeface="Calibri"/>
              </a:rPr>
              <a:t> </a:t>
            </a:r>
            <a:r>
              <a:rPr lang="it-IT" sz="2000" dirty="0" err="1">
                <a:solidFill>
                  <a:srgbClr val="111111"/>
                </a:solidFill>
                <a:ea typeface="Calibri"/>
                <a:cs typeface="Calibri"/>
              </a:rPr>
              <a:t>even</a:t>
            </a:r>
            <a:r>
              <a:rPr lang="it-IT" sz="2000" dirty="0">
                <a:solidFill>
                  <a:srgbClr val="111111"/>
                </a:solidFill>
                <a:ea typeface="Calibri"/>
                <a:cs typeface="Calibri"/>
              </a:rPr>
              <a:t> in production (delete the </a:t>
            </a:r>
            <a:r>
              <a:rPr lang="it-IT" sz="2000" dirty="0" err="1">
                <a:solidFill>
                  <a:srgbClr val="111111"/>
                </a:solidFill>
                <a:ea typeface="Calibri"/>
                <a:cs typeface="Calibri"/>
              </a:rPr>
              <a:t>entire</a:t>
            </a:r>
            <a:r>
              <a:rPr lang="it-IT" sz="2000" dirty="0">
                <a:solidFill>
                  <a:srgbClr val="111111"/>
                </a:solidFill>
                <a:ea typeface="Calibri"/>
                <a:cs typeface="Calibri"/>
              </a:rPr>
              <a:t> directory </a:t>
            </a:r>
            <a:r>
              <a:rPr lang="it-IT" sz="2000" dirty="0" err="1">
                <a:solidFill>
                  <a:srgbClr val="111111"/>
                </a:solidFill>
                <a:ea typeface="Calibri"/>
                <a:cs typeface="Calibri"/>
              </a:rPr>
              <a:t>each</a:t>
            </a:r>
            <a:r>
              <a:rPr lang="it-IT" sz="2000" dirty="0">
                <a:solidFill>
                  <a:srgbClr val="111111"/>
                </a:solidFill>
                <a:ea typeface="Calibri"/>
                <a:cs typeface="Calibri"/>
              </a:rPr>
              <a:t> </a:t>
            </a:r>
            <a:r>
              <a:rPr lang="it-IT" sz="2000" dirty="0" err="1">
                <a:solidFill>
                  <a:srgbClr val="111111"/>
                </a:solidFill>
                <a:ea typeface="Calibri"/>
                <a:cs typeface="Calibri"/>
              </a:rPr>
              <a:t>deploy</a:t>
            </a:r>
            <a:r>
              <a:rPr lang="it-IT" sz="2000" dirty="0">
                <a:solidFill>
                  <a:srgbClr val="111111"/>
                </a:solidFill>
                <a:ea typeface="Calibri"/>
                <a:cs typeface="Calibri"/>
              </a:rPr>
              <a:t>)</a:t>
            </a:r>
          </a:p>
          <a:p>
            <a:r>
              <a:rPr lang="it-IT" dirty="0">
                <a:solidFill>
                  <a:srgbClr val="111111"/>
                </a:solidFill>
                <a:ea typeface="Calibri"/>
                <a:cs typeface="Calibri"/>
              </a:rPr>
              <a:t>.NET CORE</a:t>
            </a:r>
          </a:p>
          <a:p>
            <a:pPr lvl="1"/>
            <a:r>
              <a:rPr lang="it-IT" sz="2000" dirty="0">
                <a:solidFill>
                  <a:srgbClr val="111111"/>
                </a:solidFill>
                <a:ea typeface="Calibri"/>
                <a:cs typeface="Calibri"/>
              </a:rPr>
              <a:t>Has a settings system </a:t>
            </a:r>
            <a:r>
              <a:rPr lang="it-IT" sz="2000" dirty="0" err="1">
                <a:solidFill>
                  <a:srgbClr val="111111"/>
                </a:solidFill>
                <a:ea typeface="Calibri"/>
                <a:cs typeface="Calibri"/>
              </a:rPr>
              <a:t>that</a:t>
            </a:r>
            <a:r>
              <a:rPr lang="it-IT" sz="2000" dirty="0">
                <a:solidFill>
                  <a:srgbClr val="111111"/>
                </a:solidFill>
                <a:ea typeface="Calibri"/>
                <a:cs typeface="Calibri"/>
              </a:rPr>
              <a:t> </a:t>
            </a:r>
            <a:r>
              <a:rPr lang="it-IT" sz="2000" dirty="0" err="1">
                <a:solidFill>
                  <a:srgbClr val="111111"/>
                </a:solidFill>
                <a:ea typeface="Calibri"/>
                <a:cs typeface="Calibri"/>
              </a:rPr>
              <a:t>is</a:t>
            </a:r>
            <a:r>
              <a:rPr lang="it-IT" sz="2000" dirty="0">
                <a:solidFill>
                  <a:srgbClr val="111111"/>
                </a:solidFill>
                <a:ea typeface="Calibri"/>
                <a:cs typeface="Calibri"/>
              </a:rPr>
              <a:t> </a:t>
            </a:r>
            <a:r>
              <a:rPr lang="it-IT" sz="2000" dirty="0" err="1">
                <a:solidFill>
                  <a:srgbClr val="111111"/>
                </a:solidFill>
                <a:ea typeface="Calibri"/>
                <a:cs typeface="Calibri"/>
              </a:rPr>
              <a:t>hierarchical</a:t>
            </a:r>
            <a:endParaRPr lang="it-IT" sz="2000" dirty="0">
              <a:solidFill>
                <a:srgbClr val="111111"/>
              </a:solidFill>
              <a:ea typeface="Calibri"/>
              <a:cs typeface="Calibri"/>
            </a:endParaRPr>
          </a:p>
          <a:p>
            <a:pPr lvl="1"/>
            <a:r>
              <a:rPr lang="it-IT" sz="2000" dirty="0" err="1">
                <a:solidFill>
                  <a:srgbClr val="111111"/>
                </a:solidFill>
                <a:ea typeface="Calibri"/>
                <a:cs typeface="Calibri"/>
              </a:rPr>
              <a:t>You</a:t>
            </a:r>
            <a:r>
              <a:rPr lang="it-IT" sz="2000" dirty="0">
                <a:solidFill>
                  <a:srgbClr val="111111"/>
                </a:solidFill>
                <a:ea typeface="Calibri"/>
                <a:cs typeface="Calibri"/>
              </a:rPr>
              <a:t> can use a base </a:t>
            </a:r>
            <a:r>
              <a:rPr lang="it-IT" sz="2000" dirty="0" err="1">
                <a:solidFill>
                  <a:srgbClr val="111111"/>
                </a:solidFill>
                <a:ea typeface="Calibri"/>
                <a:cs typeface="Calibri"/>
              </a:rPr>
              <a:t>config</a:t>
            </a:r>
            <a:r>
              <a:rPr lang="it-IT" sz="2000" dirty="0">
                <a:solidFill>
                  <a:srgbClr val="111111"/>
                </a:solidFill>
                <a:ea typeface="Calibri"/>
                <a:cs typeface="Calibri"/>
              </a:rPr>
              <a:t> (</a:t>
            </a:r>
            <a:r>
              <a:rPr lang="it-IT" sz="2000" dirty="0" err="1">
                <a:solidFill>
                  <a:srgbClr val="111111"/>
                </a:solidFill>
                <a:ea typeface="Calibri"/>
                <a:cs typeface="Calibri"/>
              </a:rPr>
              <a:t>without</a:t>
            </a:r>
            <a:r>
              <a:rPr lang="it-IT" sz="2000" dirty="0">
                <a:solidFill>
                  <a:srgbClr val="111111"/>
                </a:solidFill>
                <a:ea typeface="Calibri"/>
                <a:cs typeface="Calibri"/>
              </a:rPr>
              <a:t> secrets) in the repository </a:t>
            </a:r>
            <a:r>
              <a:rPr lang="it-IT" sz="2000" dirty="0" err="1">
                <a:solidFill>
                  <a:srgbClr val="111111"/>
                </a:solidFill>
                <a:ea typeface="Calibri"/>
                <a:cs typeface="Calibri"/>
              </a:rPr>
              <a:t>then</a:t>
            </a:r>
            <a:r>
              <a:rPr lang="it-IT" sz="2000" dirty="0">
                <a:solidFill>
                  <a:srgbClr val="111111"/>
                </a:solidFill>
                <a:ea typeface="Calibri"/>
                <a:cs typeface="Calibri"/>
              </a:rPr>
              <a:t> </a:t>
            </a:r>
            <a:r>
              <a:rPr lang="it-IT" sz="2000" dirty="0" err="1">
                <a:solidFill>
                  <a:srgbClr val="111111"/>
                </a:solidFill>
                <a:ea typeface="Calibri"/>
                <a:cs typeface="Calibri"/>
              </a:rPr>
              <a:t>override</a:t>
            </a:r>
            <a:r>
              <a:rPr lang="it-IT" sz="2000" dirty="0">
                <a:solidFill>
                  <a:srgbClr val="111111"/>
                </a:solidFill>
                <a:ea typeface="Calibri"/>
                <a:cs typeface="Calibri"/>
              </a:rPr>
              <a:t> files </a:t>
            </a:r>
            <a:r>
              <a:rPr lang="it-IT" sz="2000" dirty="0" err="1">
                <a:solidFill>
                  <a:srgbClr val="111111"/>
                </a:solidFill>
                <a:ea typeface="Calibri"/>
                <a:cs typeface="Calibri"/>
              </a:rPr>
              <a:t>outside</a:t>
            </a:r>
            <a:r>
              <a:rPr lang="it-IT" sz="2000" dirty="0">
                <a:solidFill>
                  <a:srgbClr val="111111"/>
                </a:solidFill>
                <a:ea typeface="Calibri"/>
                <a:cs typeface="Calibri"/>
              </a:rPr>
              <a:t> the repository</a:t>
            </a:r>
          </a:p>
          <a:p>
            <a:pPr lvl="1"/>
            <a:r>
              <a:rPr lang="it-IT" sz="2000" dirty="0" err="1">
                <a:solidFill>
                  <a:srgbClr val="111111"/>
                </a:solidFill>
                <a:ea typeface="Calibri"/>
                <a:cs typeface="Calibri"/>
              </a:rPr>
              <a:t>You</a:t>
            </a:r>
            <a:r>
              <a:rPr lang="it-IT" sz="2000" dirty="0">
                <a:solidFill>
                  <a:srgbClr val="111111"/>
                </a:solidFill>
                <a:ea typeface="Calibri"/>
                <a:cs typeface="Calibri"/>
              </a:rPr>
              <a:t> can use </a:t>
            </a:r>
            <a:r>
              <a:rPr lang="it-IT" sz="2000" dirty="0" err="1">
                <a:solidFill>
                  <a:srgbClr val="111111"/>
                </a:solidFill>
                <a:ea typeface="Calibri"/>
                <a:cs typeface="Calibri"/>
              </a:rPr>
              <a:t>different</a:t>
            </a:r>
            <a:r>
              <a:rPr lang="it-IT" sz="2000" dirty="0">
                <a:solidFill>
                  <a:srgbClr val="111111"/>
                </a:solidFill>
                <a:ea typeface="Calibri"/>
                <a:cs typeface="Calibri"/>
              </a:rPr>
              <a:t> sources (Environment </a:t>
            </a:r>
            <a:r>
              <a:rPr lang="it-IT" sz="2000" dirty="0" err="1">
                <a:solidFill>
                  <a:srgbClr val="111111"/>
                </a:solidFill>
                <a:ea typeface="Calibri"/>
                <a:cs typeface="Calibri"/>
              </a:rPr>
              <a:t>variables</a:t>
            </a:r>
            <a:r>
              <a:rPr lang="it-IT" sz="2000" dirty="0">
                <a:solidFill>
                  <a:srgbClr val="111111"/>
                </a:solidFill>
                <a:ea typeface="Calibri"/>
                <a:cs typeface="Calibri"/>
              </a:rPr>
              <a:t>, </a:t>
            </a:r>
            <a:r>
              <a:rPr lang="it-IT" sz="2000" dirty="0" err="1">
                <a:solidFill>
                  <a:srgbClr val="111111"/>
                </a:solidFill>
                <a:ea typeface="Calibri"/>
                <a:cs typeface="Calibri"/>
              </a:rPr>
              <a:t>azure</a:t>
            </a:r>
            <a:r>
              <a:rPr lang="it-IT" sz="2000" dirty="0">
                <a:solidFill>
                  <a:srgbClr val="111111"/>
                </a:solidFill>
                <a:ea typeface="Calibri"/>
                <a:cs typeface="Calibri"/>
              </a:rPr>
              <a:t> </a:t>
            </a:r>
            <a:r>
              <a:rPr lang="it-IT" sz="2000" dirty="0" err="1">
                <a:solidFill>
                  <a:srgbClr val="111111"/>
                </a:solidFill>
                <a:ea typeface="Calibri"/>
                <a:cs typeface="Calibri"/>
              </a:rPr>
              <a:t>vault</a:t>
            </a:r>
            <a:r>
              <a:rPr lang="it-IT" sz="2000" dirty="0">
                <a:solidFill>
                  <a:srgbClr val="111111"/>
                </a:solidFill>
                <a:ea typeface="Calibri"/>
                <a:cs typeface="Calibri"/>
              </a:rPr>
              <a:t>, AWS </a:t>
            </a:r>
            <a:r>
              <a:rPr lang="it-IT" sz="2000" dirty="0" err="1">
                <a:solidFill>
                  <a:srgbClr val="111111"/>
                </a:solidFill>
                <a:ea typeface="Calibri"/>
                <a:cs typeface="Calibri"/>
              </a:rPr>
              <a:t>vault</a:t>
            </a:r>
            <a:r>
              <a:rPr lang="it-IT" sz="2000" dirty="0">
                <a:solidFill>
                  <a:srgbClr val="111111"/>
                </a:solidFill>
                <a:ea typeface="Calibri"/>
                <a:cs typeface="Calibri"/>
              </a:rPr>
              <a:t> </a:t>
            </a:r>
            <a:r>
              <a:rPr lang="it-IT" sz="2000" dirty="0" err="1">
                <a:solidFill>
                  <a:srgbClr val="111111"/>
                </a:solidFill>
                <a:ea typeface="Calibri"/>
                <a:cs typeface="Calibri"/>
              </a:rPr>
              <a:t>etc</a:t>
            </a:r>
            <a:r>
              <a:rPr lang="it-IT" sz="2000" dirty="0">
                <a:solidFill>
                  <a:srgbClr val="111111"/>
                </a:solidFill>
                <a:ea typeface="Calibri"/>
                <a:cs typeface="Calibri"/>
              </a:rPr>
              <a:t>)</a:t>
            </a:r>
          </a:p>
          <a:p>
            <a:pPr lvl="1"/>
            <a:endParaRPr lang="it-IT" sz="2000" dirty="0">
              <a:solidFill>
                <a:srgbClr val="111111"/>
              </a:solidFill>
              <a:ea typeface="Calibri"/>
              <a:cs typeface="Calibri"/>
            </a:endParaRPr>
          </a:p>
          <a:p>
            <a:endParaRPr lang="it-IT" sz="2400" dirty="0">
              <a:ea typeface="Calibri"/>
              <a:cs typeface="Calibri"/>
            </a:endParaRPr>
          </a:p>
        </p:txBody>
      </p:sp>
    </p:spTree>
    <p:extLst>
      <p:ext uri="{BB962C8B-B14F-4D97-AF65-F5344CB8AC3E}">
        <p14:creationId xmlns:p14="http://schemas.microsoft.com/office/powerpoint/2010/main" val="33271353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146DCA-43C3-460B-84F8-A2C30B51AD88}"/>
              </a:ext>
            </a:extLst>
          </p:cNvPr>
          <p:cNvSpPr>
            <a:spLocks noGrp="1"/>
          </p:cNvSpPr>
          <p:nvPr>
            <p:ph type="title"/>
          </p:nvPr>
        </p:nvSpPr>
        <p:spPr/>
        <p:txBody>
          <a:bodyPr/>
          <a:lstStyle/>
          <a:p>
            <a:r>
              <a:rPr lang="en-US" dirty="0">
                <a:ea typeface="Calibri Light"/>
                <a:cs typeface="Calibri Light"/>
              </a:rPr>
              <a:t>Source of problem</a:t>
            </a:r>
          </a:p>
        </p:txBody>
      </p:sp>
      <p:sp>
        <p:nvSpPr>
          <p:cNvPr id="6" name="Segnaposto contenuto 5">
            <a:extLst>
              <a:ext uri="{FF2B5EF4-FFF2-40B4-BE49-F238E27FC236}">
                <a16:creationId xmlns:a16="http://schemas.microsoft.com/office/drawing/2014/main" id="{8939B62B-90B9-6AB4-95AC-73FC5F8186B6}"/>
              </a:ext>
            </a:extLst>
          </p:cNvPr>
          <p:cNvSpPr>
            <a:spLocks noGrp="1"/>
          </p:cNvSpPr>
          <p:nvPr>
            <p:ph idx="1"/>
          </p:nvPr>
        </p:nvSpPr>
        <p:spPr>
          <a:xfrm>
            <a:off x="1323109" y="1825625"/>
            <a:ext cx="9834419" cy="4351338"/>
          </a:xfrm>
        </p:spPr>
        <p:txBody>
          <a:bodyPr vert="horz" lIns="91440" tIns="45720" rIns="91440" bIns="45720" rtlCol="0" anchor="t">
            <a:noAutofit/>
          </a:bodyPr>
          <a:lstStyle/>
          <a:p>
            <a:r>
              <a:rPr lang="it-IT" dirty="0" err="1">
                <a:solidFill>
                  <a:srgbClr val="111111"/>
                </a:solidFill>
                <a:ea typeface="+mn-lt"/>
                <a:cs typeface="+mn-lt"/>
              </a:rPr>
              <a:t>You</a:t>
            </a:r>
            <a:r>
              <a:rPr lang="it-IT" dirty="0">
                <a:solidFill>
                  <a:srgbClr val="111111"/>
                </a:solidFill>
                <a:ea typeface="+mn-lt"/>
                <a:cs typeface="+mn-lt"/>
              </a:rPr>
              <a:t> </a:t>
            </a:r>
            <a:r>
              <a:rPr lang="it-IT" dirty="0" err="1">
                <a:solidFill>
                  <a:srgbClr val="111111"/>
                </a:solidFill>
                <a:ea typeface="+mn-lt"/>
                <a:cs typeface="+mn-lt"/>
              </a:rPr>
              <a:t>want</a:t>
            </a:r>
            <a:r>
              <a:rPr lang="it-IT" dirty="0">
                <a:solidFill>
                  <a:srgbClr val="111111"/>
                </a:solidFill>
                <a:ea typeface="+mn-lt"/>
                <a:cs typeface="+mn-lt"/>
              </a:rPr>
              <a:t> to </a:t>
            </a:r>
            <a:r>
              <a:rPr lang="it-IT" dirty="0" err="1">
                <a:solidFill>
                  <a:srgbClr val="111111"/>
                </a:solidFill>
                <a:ea typeface="+mn-lt"/>
                <a:cs typeface="+mn-lt"/>
              </a:rPr>
              <a:t>distribute</a:t>
            </a:r>
            <a:r>
              <a:rPr lang="it-IT" dirty="0">
                <a:solidFill>
                  <a:srgbClr val="111111"/>
                </a:solidFill>
                <a:ea typeface="+mn-lt"/>
                <a:cs typeface="+mn-lt"/>
              </a:rPr>
              <a:t> some secret to developers</a:t>
            </a:r>
            <a:endParaRPr lang="it-IT" dirty="0">
              <a:solidFill>
                <a:srgbClr val="000000"/>
              </a:solidFill>
              <a:ea typeface="Calibri"/>
              <a:cs typeface="Calibri"/>
            </a:endParaRPr>
          </a:p>
          <a:p>
            <a:pPr lvl="1"/>
            <a:r>
              <a:rPr lang="it-IT" sz="2000" dirty="0">
                <a:solidFill>
                  <a:srgbClr val="111111"/>
                </a:solidFill>
                <a:ea typeface="Calibri"/>
                <a:cs typeface="Calibri"/>
              </a:rPr>
              <a:t>Secrets to </a:t>
            </a:r>
            <a:r>
              <a:rPr lang="it-IT" sz="2000" dirty="0" err="1">
                <a:solidFill>
                  <a:srgbClr val="111111"/>
                </a:solidFill>
                <a:ea typeface="Calibri"/>
                <a:cs typeface="Calibri"/>
              </a:rPr>
              <a:t>run</a:t>
            </a:r>
            <a:r>
              <a:rPr lang="it-IT" sz="2000" dirty="0">
                <a:solidFill>
                  <a:srgbClr val="111111"/>
                </a:solidFill>
                <a:ea typeface="Calibri"/>
                <a:cs typeface="Calibri"/>
              </a:rPr>
              <a:t> </a:t>
            </a:r>
            <a:r>
              <a:rPr lang="it-IT" sz="2000" dirty="0" err="1">
                <a:solidFill>
                  <a:srgbClr val="111111"/>
                </a:solidFill>
                <a:ea typeface="Calibri"/>
                <a:cs typeface="Calibri"/>
              </a:rPr>
              <a:t>unit</a:t>
            </a:r>
            <a:r>
              <a:rPr lang="it-IT" sz="2000" dirty="0">
                <a:solidFill>
                  <a:srgbClr val="111111"/>
                </a:solidFill>
                <a:ea typeface="Calibri"/>
                <a:cs typeface="Calibri"/>
              </a:rPr>
              <a:t> testing</a:t>
            </a:r>
          </a:p>
          <a:p>
            <a:pPr lvl="1"/>
            <a:r>
              <a:rPr lang="it-IT" sz="2000" dirty="0">
                <a:solidFill>
                  <a:srgbClr val="111111"/>
                </a:solidFill>
                <a:ea typeface="Calibri"/>
                <a:cs typeface="Calibri"/>
              </a:rPr>
              <a:t>Secrets to </a:t>
            </a:r>
            <a:r>
              <a:rPr lang="it-IT" sz="2000" dirty="0" err="1">
                <a:solidFill>
                  <a:srgbClr val="111111"/>
                </a:solidFill>
                <a:ea typeface="Calibri"/>
                <a:cs typeface="Calibri"/>
              </a:rPr>
              <a:t>connect</a:t>
            </a:r>
            <a:r>
              <a:rPr lang="it-IT" sz="2000" dirty="0">
                <a:solidFill>
                  <a:srgbClr val="111111"/>
                </a:solidFill>
                <a:ea typeface="Calibri"/>
                <a:cs typeface="Calibri"/>
              </a:rPr>
              <a:t> to a </a:t>
            </a:r>
            <a:r>
              <a:rPr lang="it-IT" sz="2000" dirty="0" err="1">
                <a:solidFill>
                  <a:srgbClr val="111111"/>
                </a:solidFill>
                <a:ea typeface="Calibri"/>
                <a:cs typeface="Calibri"/>
              </a:rPr>
              <a:t>shared</a:t>
            </a:r>
            <a:r>
              <a:rPr lang="it-IT" sz="2000" dirty="0">
                <a:solidFill>
                  <a:srgbClr val="111111"/>
                </a:solidFill>
                <a:ea typeface="Calibri"/>
                <a:cs typeface="Calibri"/>
              </a:rPr>
              <a:t> test database</a:t>
            </a:r>
          </a:p>
          <a:p>
            <a:pPr lvl="1"/>
            <a:r>
              <a:rPr lang="it-IT" sz="2000" dirty="0">
                <a:solidFill>
                  <a:srgbClr val="111111"/>
                </a:solidFill>
                <a:ea typeface="Calibri"/>
                <a:cs typeface="Calibri"/>
              </a:rPr>
              <a:t>Etc</a:t>
            </a:r>
          </a:p>
          <a:p>
            <a:r>
              <a:rPr lang="it-IT" dirty="0" err="1">
                <a:solidFill>
                  <a:srgbClr val="111111"/>
                </a:solidFill>
                <a:ea typeface="Calibri"/>
                <a:cs typeface="Calibri"/>
              </a:rPr>
              <a:t>Cryptography</a:t>
            </a:r>
            <a:r>
              <a:rPr lang="it-IT" dirty="0">
                <a:solidFill>
                  <a:srgbClr val="111111"/>
                </a:solidFill>
                <a:ea typeface="Calibri"/>
                <a:cs typeface="Calibri"/>
              </a:rPr>
              <a:t> to the rescue</a:t>
            </a:r>
          </a:p>
          <a:p>
            <a:pPr lvl="1"/>
            <a:r>
              <a:rPr lang="it-IT" sz="2000" dirty="0">
                <a:solidFill>
                  <a:srgbClr val="111111"/>
                </a:solidFill>
                <a:ea typeface="Calibri"/>
                <a:cs typeface="Calibri"/>
              </a:rPr>
              <a:t>Store secrets in </a:t>
            </a:r>
            <a:r>
              <a:rPr lang="it-IT" sz="2000" dirty="0" err="1">
                <a:solidFill>
                  <a:srgbClr val="111111"/>
                </a:solidFill>
                <a:ea typeface="Calibri"/>
                <a:cs typeface="Calibri"/>
              </a:rPr>
              <a:t>azure</a:t>
            </a:r>
            <a:r>
              <a:rPr lang="it-IT" sz="2000" dirty="0">
                <a:solidFill>
                  <a:srgbClr val="111111"/>
                </a:solidFill>
                <a:ea typeface="Calibri"/>
                <a:cs typeface="Calibri"/>
              </a:rPr>
              <a:t> </a:t>
            </a:r>
            <a:r>
              <a:rPr lang="it-IT" sz="2000" dirty="0" err="1">
                <a:solidFill>
                  <a:srgbClr val="111111"/>
                </a:solidFill>
                <a:ea typeface="Calibri"/>
                <a:cs typeface="Calibri"/>
              </a:rPr>
              <a:t>vault</a:t>
            </a:r>
            <a:r>
              <a:rPr lang="it-IT" sz="2000" dirty="0">
                <a:solidFill>
                  <a:srgbClr val="111111"/>
                </a:solidFill>
                <a:ea typeface="Calibri"/>
                <a:cs typeface="Calibri"/>
              </a:rPr>
              <a:t>, use RBAC to </a:t>
            </a:r>
            <a:r>
              <a:rPr lang="it-IT" sz="2000" dirty="0" err="1">
                <a:solidFill>
                  <a:srgbClr val="111111"/>
                </a:solidFill>
                <a:ea typeface="Calibri"/>
                <a:cs typeface="Calibri"/>
              </a:rPr>
              <a:t>let</a:t>
            </a:r>
            <a:r>
              <a:rPr lang="it-IT" sz="2000" dirty="0">
                <a:solidFill>
                  <a:srgbClr val="111111"/>
                </a:solidFill>
                <a:ea typeface="Calibri"/>
                <a:cs typeface="Calibri"/>
              </a:rPr>
              <a:t> developer access secrets</a:t>
            </a:r>
          </a:p>
          <a:p>
            <a:pPr lvl="1"/>
            <a:r>
              <a:rPr lang="it-IT" sz="2000" dirty="0">
                <a:solidFill>
                  <a:srgbClr val="111111"/>
                </a:solidFill>
                <a:ea typeface="Calibri"/>
                <a:cs typeface="Calibri"/>
              </a:rPr>
              <a:t>Store secrets </a:t>
            </a:r>
            <a:r>
              <a:rPr lang="it-IT" sz="2000" dirty="0" err="1">
                <a:solidFill>
                  <a:srgbClr val="111111"/>
                </a:solidFill>
                <a:ea typeface="Calibri"/>
                <a:cs typeface="Calibri"/>
              </a:rPr>
              <a:t>encrypted</a:t>
            </a:r>
            <a:r>
              <a:rPr lang="it-IT" sz="2000" dirty="0">
                <a:solidFill>
                  <a:srgbClr val="111111"/>
                </a:solidFill>
                <a:ea typeface="Calibri"/>
                <a:cs typeface="Calibri"/>
              </a:rPr>
              <a:t> in source code, </a:t>
            </a:r>
            <a:r>
              <a:rPr lang="it-IT" sz="2000" dirty="0" err="1">
                <a:solidFill>
                  <a:srgbClr val="111111"/>
                </a:solidFill>
                <a:ea typeface="Calibri"/>
                <a:cs typeface="Calibri"/>
              </a:rPr>
              <a:t>then</a:t>
            </a:r>
            <a:r>
              <a:rPr lang="it-IT" sz="2000" dirty="0">
                <a:solidFill>
                  <a:srgbClr val="111111"/>
                </a:solidFill>
                <a:ea typeface="Calibri"/>
                <a:cs typeface="Calibri"/>
              </a:rPr>
              <a:t> store </a:t>
            </a:r>
            <a:r>
              <a:rPr lang="it-IT" sz="2000" dirty="0" err="1">
                <a:solidFill>
                  <a:srgbClr val="111111"/>
                </a:solidFill>
                <a:ea typeface="Calibri"/>
                <a:cs typeface="Calibri"/>
              </a:rPr>
              <a:t>encryption</a:t>
            </a:r>
            <a:r>
              <a:rPr lang="it-IT" sz="2000" dirty="0">
                <a:solidFill>
                  <a:srgbClr val="111111"/>
                </a:solidFill>
                <a:ea typeface="Calibri"/>
                <a:cs typeface="Calibri"/>
              </a:rPr>
              <a:t> key in a location </a:t>
            </a:r>
            <a:r>
              <a:rPr lang="it-IT" sz="2000" dirty="0" err="1">
                <a:solidFill>
                  <a:srgbClr val="111111"/>
                </a:solidFill>
                <a:ea typeface="Calibri"/>
                <a:cs typeface="Calibri"/>
              </a:rPr>
              <a:t>accessible</a:t>
            </a:r>
            <a:r>
              <a:rPr lang="it-IT" sz="2000" dirty="0">
                <a:solidFill>
                  <a:srgbClr val="111111"/>
                </a:solidFill>
                <a:ea typeface="Calibri"/>
                <a:cs typeface="Calibri"/>
              </a:rPr>
              <a:t> </a:t>
            </a:r>
            <a:r>
              <a:rPr lang="it-IT" sz="2000" dirty="0" err="1">
                <a:solidFill>
                  <a:srgbClr val="111111"/>
                </a:solidFill>
                <a:ea typeface="Calibri"/>
                <a:cs typeface="Calibri"/>
              </a:rPr>
              <a:t>only</a:t>
            </a:r>
            <a:r>
              <a:rPr lang="it-IT" sz="2000" dirty="0">
                <a:solidFill>
                  <a:srgbClr val="111111"/>
                </a:solidFill>
                <a:ea typeface="Calibri"/>
                <a:cs typeface="Calibri"/>
              </a:rPr>
              <a:t> by developers (</a:t>
            </a:r>
            <a:r>
              <a:rPr lang="it-IT" sz="2000" dirty="0" err="1">
                <a:solidFill>
                  <a:srgbClr val="111111"/>
                </a:solidFill>
                <a:ea typeface="Calibri"/>
                <a:cs typeface="Calibri"/>
              </a:rPr>
              <a:t>local</a:t>
            </a:r>
            <a:r>
              <a:rPr lang="it-IT" sz="2000" dirty="0">
                <a:solidFill>
                  <a:srgbClr val="111111"/>
                </a:solidFill>
                <a:ea typeface="Calibri"/>
                <a:cs typeface="Calibri"/>
              </a:rPr>
              <a:t> file, </a:t>
            </a:r>
            <a:r>
              <a:rPr lang="it-IT" sz="2000" dirty="0" err="1">
                <a:solidFill>
                  <a:srgbClr val="111111"/>
                </a:solidFill>
                <a:ea typeface="Calibri"/>
                <a:cs typeface="Calibri"/>
              </a:rPr>
              <a:t>environment</a:t>
            </a:r>
            <a:r>
              <a:rPr lang="it-IT" sz="2000" dirty="0">
                <a:solidFill>
                  <a:srgbClr val="111111"/>
                </a:solidFill>
                <a:ea typeface="Calibri"/>
                <a:cs typeface="Calibri"/>
              </a:rPr>
              <a:t> </a:t>
            </a:r>
            <a:r>
              <a:rPr lang="it-IT" sz="2000" dirty="0" err="1">
                <a:solidFill>
                  <a:srgbClr val="111111"/>
                </a:solidFill>
                <a:ea typeface="Calibri"/>
                <a:cs typeface="Calibri"/>
              </a:rPr>
              <a:t>variables</a:t>
            </a:r>
            <a:r>
              <a:rPr lang="it-IT" sz="2000" dirty="0">
                <a:solidFill>
                  <a:srgbClr val="111111"/>
                </a:solidFill>
                <a:ea typeface="Calibri"/>
                <a:cs typeface="Calibri"/>
              </a:rPr>
              <a:t>, </a:t>
            </a:r>
            <a:r>
              <a:rPr lang="it-IT" sz="2000" dirty="0" err="1">
                <a:solidFill>
                  <a:srgbClr val="111111"/>
                </a:solidFill>
                <a:ea typeface="Calibri"/>
                <a:cs typeface="Calibri"/>
              </a:rPr>
              <a:t>etc</a:t>
            </a:r>
            <a:r>
              <a:rPr lang="it-IT" sz="2000" dirty="0">
                <a:solidFill>
                  <a:srgbClr val="111111"/>
                </a:solidFill>
                <a:ea typeface="Calibri"/>
                <a:cs typeface="Calibri"/>
              </a:rPr>
              <a:t>)</a:t>
            </a:r>
          </a:p>
          <a:p>
            <a:r>
              <a:rPr lang="it-IT" dirty="0" err="1">
                <a:solidFill>
                  <a:srgbClr val="111111"/>
                </a:solidFill>
                <a:cs typeface="Calibri"/>
              </a:rPr>
              <a:t>Continuous</a:t>
            </a:r>
            <a:r>
              <a:rPr lang="it-IT" dirty="0">
                <a:solidFill>
                  <a:srgbClr val="111111"/>
                </a:solidFill>
                <a:cs typeface="Calibri"/>
              </a:rPr>
              <a:t> </a:t>
            </a:r>
            <a:r>
              <a:rPr lang="it-IT" dirty="0" err="1">
                <a:solidFill>
                  <a:srgbClr val="111111"/>
                </a:solidFill>
                <a:cs typeface="Calibri"/>
              </a:rPr>
              <a:t>integration</a:t>
            </a:r>
            <a:endParaRPr lang="it-IT" dirty="0">
              <a:solidFill>
                <a:srgbClr val="111111"/>
              </a:solidFill>
              <a:cs typeface="Calibri"/>
            </a:endParaRPr>
          </a:p>
          <a:p>
            <a:pPr lvl="1"/>
            <a:r>
              <a:rPr lang="it-IT" sz="2000" dirty="0" err="1">
                <a:solidFill>
                  <a:srgbClr val="111111"/>
                </a:solidFill>
                <a:ea typeface="Calibri"/>
                <a:cs typeface="Calibri"/>
              </a:rPr>
              <a:t>Github</a:t>
            </a:r>
            <a:r>
              <a:rPr lang="it-IT" sz="2000" dirty="0">
                <a:solidFill>
                  <a:srgbClr val="111111"/>
                </a:solidFill>
                <a:ea typeface="Calibri"/>
                <a:cs typeface="Calibri"/>
              </a:rPr>
              <a:t> and Azure </a:t>
            </a:r>
            <a:r>
              <a:rPr lang="it-IT" sz="2000" dirty="0" err="1">
                <a:solidFill>
                  <a:srgbClr val="111111"/>
                </a:solidFill>
                <a:ea typeface="Calibri"/>
                <a:cs typeface="Calibri"/>
              </a:rPr>
              <a:t>Devops</a:t>
            </a:r>
            <a:r>
              <a:rPr lang="it-IT" sz="2000" dirty="0">
                <a:solidFill>
                  <a:srgbClr val="111111"/>
                </a:solidFill>
                <a:ea typeface="Calibri"/>
                <a:cs typeface="Calibri"/>
              </a:rPr>
              <a:t> and </a:t>
            </a:r>
            <a:r>
              <a:rPr lang="it-IT" sz="2000" dirty="0" err="1">
                <a:solidFill>
                  <a:srgbClr val="111111"/>
                </a:solidFill>
                <a:ea typeface="Calibri"/>
                <a:cs typeface="Calibri"/>
              </a:rPr>
              <a:t>others</a:t>
            </a:r>
            <a:r>
              <a:rPr lang="it-IT" sz="2000" dirty="0">
                <a:solidFill>
                  <a:srgbClr val="111111"/>
                </a:solidFill>
                <a:ea typeface="Calibri"/>
                <a:cs typeface="Calibri"/>
              </a:rPr>
              <a:t> </a:t>
            </a:r>
            <a:r>
              <a:rPr lang="it-IT" sz="2000" dirty="0" err="1">
                <a:solidFill>
                  <a:srgbClr val="111111"/>
                </a:solidFill>
                <a:ea typeface="Calibri"/>
                <a:cs typeface="Calibri"/>
              </a:rPr>
              <a:t>allows</a:t>
            </a:r>
            <a:r>
              <a:rPr lang="it-IT" sz="2000" dirty="0">
                <a:solidFill>
                  <a:srgbClr val="111111"/>
                </a:solidFill>
                <a:ea typeface="Calibri"/>
                <a:cs typeface="Calibri"/>
              </a:rPr>
              <a:t> to secure store secrets for build/pipeline</a:t>
            </a:r>
          </a:p>
          <a:p>
            <a:pPr lvl="1"/>
            <a:r>
              <a:rPr lang="it-IT" sz="2000" dirty="0" err="1">
                <a:solidFill>
                  <a:srgbClr val="111111"/>
                </a:solidFill>
                <a:ea typeface="Calibri"/>
                <a:cs typeface="Calibri"/>
              </a:rPr>
              <a:t>You</a:t>
            </a:r>
            <a:r>
              <a:rPr lang="it-IT" sz="2000" dirty="0">
                <a:solidFill>
                  <a:srgbClr val="111111"/>
                </a:solidFill>
                <a:ea typeface="Calibri"/>
                <a:cs typeface="Calibri"/>
              </a:rPr>
              <a:t> can store secrets in </a:t>
            </a:r>
            <a:r>
              <a:rPr lang="it-IT" sz="2000" dirty="0" err="1">
                <a:solidFill>
                  <a:srgbClr val="111111"/>
                </a:solidFill>
                <a:ea typeface="Calibri"/>
                <a:cs typeface="Calibri"/>
              </a:rPr>
              <a:t>environment</a:t>
            </a:r>
            <a:r>
              <a:rPr lang="it-IT" sz="2000" dirty="0">
                <a:solidFill>
                  <a:srgbClr val="111111"/>
                </a:solidFill>
                <a:ea typeface="Calibri"/>
                <a:cs typeface="Calibri"/>
              </a:rPr>
              <a:t> </a:t>
            </a:r>
            <a:r>
              <a:rPr lang="it-IT" sz="2000" dirty="0" err="1">
                <a:solidFill>
                  <a:srgbClr val="111111"/>
                </a:solidFill>
                <a:ea typeface="Calibri"/>
                <a:cs typeface="Calibri"/>
              </a:rPr>
              <a:t>variable</a:t>
            </a:r>
            <a:endParaRPr lang="it-IT" sz="2000" dirty="0">
              <a:solidFill>
                <a:srgbClr val="111111"/>
              </a:solidFill>
              <a:ea typeface="Calibri"/>
              <a:cs typeface="Calibri"/>
            </a:endParaRPr>
          </a:p>
          <a:p>
            <a:endParaRPr lang="it-IT" sz="2400" dirty="0">
              <a:solidFill>
                <a:srgbClr val="111111"/>
              </a:solidFill>
              <a:ea typeface="Calibri"/>
              <a:cs typeface="Calibri"/>
            </a:endParaRPr>
          </a:p>
          <a:p>
            <a:pPr lvl="1"/>
            <a:endParaRPr lang="it-IT" sz="2000" dirty="0">
              <a:solidFill>
                <a:srgbClr val="111111"/>
              </a:solidFill>
              <a:ea typeface="Calibri"/>
              <a:cs typeface="Calibri"/>
            </a:endParaRPr>
          </a:p>
          <a:p>
            <a:endParaRPr lang="it-IT" sz="2400" dirty="0">
              <a:ea typeface="Calibri"/>
              <a:cs typeface="Calibri"/>
            </a:endParaRPr>
          </a:p>
        </p:txBody>
      </p:sp>
    </p:spTree>
    <p:extLst>
      <p:ext uri="{BB962C8B-B14F-4D97-AF65-F5344CB8AC3E}">
        <p14:creationId xmlns:p14="http://schemas.microsoft.com/office/powerpoint/2010/main" val="13689023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a:extLst>
              <a:ext uri="{FF2B5EF4-FFF2-40B4-BE49-F238E27FC236}">
                <a16:creationId xmlns:a16="http://schemas.microsoft.com/office/drawing/2014/main" id="{C067DAE6-B35F-4647-6060-6052926A8281}"/>
              </a:ext>
            </a:extLst>
          </p:cNvPr>
          <p:cNvSpPr>
            <a:spLocks noGrp="1"/>
          </p:cNvSpPr>
          <p:nvPr>
            <p:ph type="title"/>
          </p:nvPr>
        </p:nvSpPr>
        <p:spPr/>
        <p:txBody>
          <a:bodyPr/>
          <a:lstStyle/>
          <a:p>
            <a:r>
              <a:rPr lang="it-IT" dirty="0">
                <a:cs typeface="Calibri Light"/>
              </a:rPr>
              <a:t>Use </a:t>
            </a:r>
            <a:r>
              <a:rPr lang="it-IT" dirty="0" err="1">
                <a:cs typeface="Calibri Light"/>
              </a:rPr>
              <a:t>cryptography</a:t>
            </a:r>
            <a:r>
              <a:rPr lang="it-IT" dirty="0">
                <a:cs typeface="Calibri Light"/>
              </a:rPr>
              <a:t> to </a:t>
            </a:r>
            <a:r>
              <a:rPr lang="it-IT" dirty="0" err="1">
                <a:cs typeface="Calibri Light"/>
              </a:rPr>
              <a:t>your</a:t>
            </a:r>
            <a:r>
              <a:rPr lang="it-IT" dirty="0">
                <a:cs typeface="Calibri Light"/>
              </a:rPr>
              <a:t> </a:t>
            </a:r>
            <a:r>
              <a:rPr lang="it-IT" dirty="0" err="1">
                <a:cs typeface="Calibri Light"/>
              </a:rPr>
              <a:t>advantage</a:t>
            </a:r>
            <a:endParaRPr lang="it-IT" dirty="0" err="1"/>
          </a:p>
        </p:txBody>
      </p:sp>
      <p:pic>
        <p:nvPicPr>
          <p:cNvPr id="5" name="Segnaposto contenuto 4" descr="Immagine che contiene persona, testo, interno, sorriso&#10;&#10;Descrizione generata automaticamente">
            <a:extLst>
              <a:ext uri="{FF2B5EF4-FFF2-40B4-BE49-F238E27FC236}">
                <a16:creationId xmlns:a16="http://schemas.microsoft.com/office/drawing/2014/main" id="{37C76550-694C-C047-FDE2-1477C3BBE0ED}"/>
              </a:ext>
            </a:extLst>
          </p:cNvPr>
          <p:cNvPicPr>
            <a:picLocks noGrp="1" noChangeAspect="1"/>
          </p:cNvPicPr>
          <p:nvPr>
            <p:ph idx="1"/>
          </p:nvPr>
        </p:nvPicPr>
        <p:blipFill>
          <a:blip r:embed="rId2" cstate="email">
            <a:extLst>
              <a:ext uri="{28A0092B-C50C-407E-A947-70E740481C1C}">
                <a14:useLocalDpi xmlns:a14="http://schemas.microsoft.com/office/drawing/2010/main"/>
              </a:ext>
            </a:extLst>
          </a:blip>
          <a:stretch>
            <a:fillRect/>
          </a:stretch>
        </p:blipFill>
        <p:spPr>
          <a:xfrm>
            <a:off x="3920331" y="1825625"/>
            <a:ext cx="4351338" cy="4351338"/>
          </a:xfrm>
        </p:spPr>
      </p:pic>
    </p:spTree>
    <p:extLst>
      <p:ext uri="{BB962C8B-B14F-4D97-AF65-F5344CB8AC3E}">
        <p14:creationId xmlns:p14="http://schemas.microsoft.com/office/powerpoint/2010/main" val="33489942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146DCA-43C3-460B-84F8-A2C30B51AD88}"/>
              </a:ext>
            </a:extLst>
          </p:cNvPr>
          <p:cNvSpPr>
            <a:spLocks noGrp="1"/>
          </p:cNvSpPr>
          <p:nvPr>
            <p:ph type="title"/>
          </p:nvPr>
        </p:nvSpPr>
        <p:spPr/>
        <p:txBody>
          <a:bodyPr/>
          <a:lstStyle/>
          <a:p>
            <a:r>
              <a:rPr lang="en-US" dirty="0">
                <a:ea typeface="Calibri Light"/>
                <a:cs typeface="Calibri Light"/>
              </a:rPr>
              <a:t>Locally committed</a:t>
            </a:r>
          </a:p>
        </p:txBody>
      </p:sp>
      <p:graphicFrame>
        <p:nvGraphicFramePr>
          <p:cNvPr id="5" name="Diagram 1">
            <a:extLst>
              <a:ext uri="{FF2B5EF4-FFF2-40B4-BE49-F238E27FC236}">
                <a16:creationId xmlns:a16="http://schemas.microsoft.com/office/drawing/2014/main" id="{33038D75-3FA4-886F-57D6-22B947A7C527}"/>
              </a:ext>
            </a:extLst>
          </p:cNvPr>
          <p:cNvGraphicFramePr/>
          <p:nvPr>
            <p:extLst>
              <p:ext uri="{D42A27DB-BD31-4B8C-83A1-F6EECF244321}">
                <p14:modId xmlns:p14="http://schemas.microsoft.com/office/powerpoint/2010/main" val="2926433994"/>
              </p:ext>
            </p:extLst>
          </p:nvPr>
        </p:nvGraphicFramePr>
        <p:xfrm>
          <a:off x="267115" y="1357969"/>
          <a:ext cx="11301274" cy="397218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355407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146DCA-43C3-460B-84F8-A2C30B51AD88}"/>
              </a:ext>
            </a:extLst>
          </p:cNvPr>
          <p:cNvSpPr>
            <a:spLocks noGrp="1"/>
          </p:cNvSpPr>
          <p:nvPr>
            <p:ph type="title"/>
          </p:nvPr>
        </p:nvSpPr>
        <p:spPr/>
        <p:txBody>
          <a:bodyPr/>
          <a:lstStyle/>
          <a:p>
            <a:r>
              <a:rPr lang="en-US" dirty="0">
                <a:cs typeface="Calibri Light"/>
              </a:rPr>
              <a:t>Locally committed problem</a:t>
            </a:r>
          </a:p>
        </p:txBody>
      </p:sp>
      <p:sp>
        <p:nvSpPr>
          <p:cNvPr id="6" name="Segnaposto contenuto 5">
            <a:extLst>
              <a:ext uri="{FF2B5EF4-FFF2-40B4-BE49-F238E27FC236}">
                <a16:creationId xmlns:a16="http://schemas.microsoft.com/office/drawing/2014/main" id="{8939B62B-90B9-6AB4-95AC-73FC5F8186B6}"/>
              </a:ext>
            </a:extLst>
          </p:cNvPr>
          <p:cNvSpPr>
            <a:spLocks noGrp="1"/>
          </p:cNvSpPr>
          <p:nvPr>
            <p:ph idx="1"/>
          </p:nvPr>
        </p:nvSpPr>
        <p:spPr>
          <a:xfrm>
            <a:off x="1323109" y="1825625"/>
            <a:ext cx="9834419" cy="4351338"/>
          </a:xfrm>
        </p:spPr>
        <p:txBody>
          <a:bodyPr vert="horz" lIns="91440" tIns="45720" rIns="91440" bIns="45720" rtlCol="0" anchor="t">
            <a:noAutofit/>
          </a:bodyPr>
          <a:lstStyle/>
          <a:p>
            <a:r>
              <a:rPr lang="it-IT" sz="2400" dirty="0">
                <a:solidFill>
                  <a:srgbClr val="111111"/>
                </a:solidFill>
                <a:ea typeface="+mn-lt"/>
                <a:cs typeface="+mn-lt"/>
              </a:rPr>
              <a:t>Secret </a:t>
            </a:r>
            <a:r>
              <a:rPr lang="it-IT" sz="2400" dirty="0" err="1">
                <a:solidFill>
                  <a:srgbClr val="111111"/>
                </a:solidFill>
                <a:ea typeface="+mn-lt"/>
                <a:cs typeface="+mn-lt"/>
              </a:rPr>
              <a:t>is</a:t>
            </a:r>
            <a:r>
              <a:rPr lang="it-IT" sz="2400" dirty="0">
                <a:solidFill>
                  <a:srgbClr val="111111"/>
                </a:solidFill>
                <a:ea typeface="+mn-lt"/>
                <a:cs typeface="+mn-lt"/>
              </a:rPr>
              <a:t> </a:t>
            </a:r>
            <a:r>
              <a:rPr lang="it-IT" sz="2400" dirty="0" err="1">
                <a:solidFill>
                  <a:srgbClr val="111111"/>
                </a:solidFill>
                <a:ea typeface="+mn-lt"/>
                <a:cs typeface="+mn-lt"/>
              </a:rPr>
              <a:t>almost</a:t>
            </a:r>
            <a:r>
              <a:rPr lang="it-IT" sz="2400" dirty="0">
                <a:solidFill>
                  <a:srgbClr val="111111"/>
                </a:solidFill>
                <a:ea typeface="+mn-lt"/>
                <a:cs typeface="+mn-lt"/>
              </a:rPr>
              <a:t> </a:t>
            </a:r>
            <a:r>
              <a:rPr lang="it-IT" sz="2400" dirty="0" err="1">
                <a:solidFill>
                  <a:srgbClr val="111111"/>
                </a:solidFill>
                <a:ea typeface="+mn-lt"/>
                <a:cs typeface="+mn-lt"/>
              </a:rPr>
              <a:t>leaked</a:t>
            </a:r>
            <a:r>
              <a:rPr lang="it-IT" sz="2400" dirty="0">
                <a:solidFill>
                  <a:srgbClr val="111111"/>
                </a:solidFill>
                <a:ea typeface="+mn-lt"/>
                <a:cs typeface="+mn-lt"/>
              </a:rPr>
              <a:t>, </a:t>
            </a:r>
            <a:r>
              <a:rPr lang="it-IT" sz="2400" dirty="0" err="1">
                <a:solidFill>
                  <a:srgbClr val="111111"/>
                </a:solidFill>
                <a:ea typeface="+mn-lt"/>
                <a:cs typeface="+mn-lt"/>
              </a:rPr>
              <a:t>you</a:t>
            </a:r>
            <a:r>
              <a:rPr lang="it-IT" sz="2400" dirty="0">
                <a:solidFill>
                  <a:srgbClr val="111111"/>
                </a:solidFill>
                <a:ea typeface="+mn-lt"/>
                <a:cs typeface="+mn-lt"/>
              </a:rPr>
              <a:t> just </a:t>
            </a:r>
            <a:r>
              <a:rPr lang="it-IT" sz="2400" dirty="0" err="1">
                <a:solidFill>
                  <a:srgbClr val="111111"/>
                </a:solidFill>
                <a:ea typeface="+mn-lt"/>
                <a:cs typeface="+mn-lt"/>
              </a:rPr>
              <a:t>need</a:t>
            </a:r>
            <a:r>
              <a:rPr lang="it-IT" sz="2400" dirty="0">
                <a:solidFill>
                  <a:srgbClr val="111111"/>
                </a:solidFill>
                <a:ea typeface="+mn-lt"/>
                <a:cs typeface="+mn-lt"/>
              </a:rPr>
              <a:t> to </a:t>
            </a:r>
            <a:r>
              <a:rPr lang="it-IT" sz="2400" dirty="0" err="1">
                <a:solidFill>
                  <a:srgbClr val="111111"/>
                </a:solidFill>
                <a:ea typeface="+mn-lt"/>
                <a:cs typeface="+mn-lt"/>
              </a:rPr>
              <a:t>push</a:t>
            </a:r>
          </a:p>
          <a:p>
            <a:r>
              <a:rPr lang="it-IT" sz="2400" dirty="0" err="1">
                <a:solidFill>
                  <a:srgbClr val="111111"/>
                </a:solidFill>
                <a:ea typeface="Calibri"/>
                <a:cs typeface="Calibri"/>
              </a:rPr>
              <a:t>It</a:t>
            </a:r>
            <a:r>
              <a:rPr lang="it-IT" sz="2400" dirty="0">
                <a:solidFill>
                  <a:srgbClr val="111111"/>
                </a:solidFill>
                <a:ea typeface="Calibri"/>
                <a:cs typeface="Calibri"/>
              </a:rPr>
              <a:t> </a:t>
            </a:r>
            <a:r>
              <a:rPr lang="it-IT" sz="2400" dirty="0" err="1">
                <a:solidFill>
                  <a:srgbClr val="111111"/>
                </a:solidFill>
                <a:ea typeface="Calibri"/>
                <a:cs typeface="Calibri"/>
              </a:rPr>
              <a:t>is</a:t>
            </a:r>
            <a:r>
              <a:rPr lang="it-IT" sz="2400" dirty="0">
                <a:solidFill>
                  <a:srgbClr val="111111"/>
                </a:solidFill>
                <a:ea typeface="Calibri"/>
                <a:cs typeface="Calibri"/>
              </a:rPr>
              <a:t> </a:t>
            </a:r>
            <a:r>
              <a:rPr lang="it-IT" sz="2400" dirty="0" err="1">
                <a:solidFill>
                  <a:srgbClr val="111111"/>
                </a:solidFill>
                <a:ea typeface="Calibri"/>
                <a:cs typeface="Calibri"/>
              </a:rPr>
              <a:t>stored</a:t>
            </a:r>
            <a:r>
              <a:rPr lang="it-IT" sz="2400" dirty="0">
                <a:solidFill>
                  <a:srgbClr val="111111"/>
                </a:solidFill>
                <a:ea typeface="Calibri"/>
                <a:cs typeface="Calibri"/>
              </a:rPr>
              <a:t> inside .</a:t>
            </a:r>
            <a:r>
              <a:rPr lang="it-IT" sz="2400" dirty="0" err="1">
                <a:solidFill>
                  <a:srgbClr val="111111"/>
                </a:solidFill>
                <a:ea typeface="Calibri"/>
                <a:cs typeface="Calibri"/>
              </a:rPr>
              <a:t>git</a:t>
            </a:r>
            <a:r>
              <a:rPr lang="it-IT" sz="2400" dirty="0">
                <a:solidFill>
                  <a:srgbClr val="111111"/>
                </a:solidFill>
                <a:ea typeface="Calibri"/>
                <a:cs typeface="Calibri"/>
              </a:rPr>
              <a:t> folder and </a:t>
            </a:r>
            <a:r>
              <a:rPr lang="it-IT" sz="2400" dirty="0" err="1">
                <a:solidFill>
                  <a:srgbClr val="111111"/>
                </a:solidFill>
                <a:ea typeface="Calibri"/>
                <a:cs typeface="Calibri"/>
              </a:rPr>
              <a:t>will</a:t>
            </a:r>
            <a:r>
              <a:rPr lang="it-IT" sz="2400" dirty="0">
                <a:solidFill>
                  <a:srgbClr val="111111"/>
                </a:solidFill>
                <a:ea typeface="Calibri"/>
                <a:cs typeface="Calibri"/>
              </a:rPr>
              <a:t> be </a:t>
            </a:r>
            <a:r>
              <a:rPr lang="it-IT" sz="2400" dirty="0" err="1">
                <a:solidFill>
                  <a:srgbClr val="111111"/>
                </a:solidFill>
                <a:ea typeface="Calibri"/>
                <a:cs typeface="Calibri"/>
              </a:rPr>
              <a:t>removed</a:t>
            </a:r>
            <a:r>
              <a:rPr lang="it-IT" sz="2400" dirty="0">
                <a:solidFill>
                  <a:srgbClr val="111111"/>
                </a:solidFill>
                <a:ea typeface="Calibri"/>
                <a:cs typeface="Calibri"/>
              </a:rPr>
              <a:t> </a:t>
            </a:r>
            <a:r>
              <a:rPr lang="it-IT" sz="2400" dirty="0" err="1">
                <a:solidFill>
                  <a:srgbClr val="111111"/>
                </a:solidFill>
                <a:ea typeface="Calibri"/>
                <a:cs typeface="Calibri"/>
              </a:rPr>
              <a:t>only</a:t>
            </a:r>
            <a:r>
              <a:rPr lang="it-IT" sz="2400" dirty="0">
                <a:solidFill>
                  <a:srgbClr val="111111"/>
                </a:solidFill>
                <a:ea typeface="Calibri"/>
                <a:cs typeface="Calibri"/>
              </a:rPr>
              <a:t> after X days and a GC </a:t>
            </a:r>
            <a:r>
              <a:rPr lang="it-IT" sz="2400" dirty="0" err="1">
                <a:solidFill>
                  <a:srgbClr val="111111"/>
                </a:solidFill>
                <a:ea typeface="Calibri"/>
                <a:cs typeface="Calibri"/>
              </a:rPr>
              <a:t>operation</a:t>
            </a:r>
          </a:p>
          <a:p>
            <a:r>
              <a:rPr lang="it-IT" sz="2400" dirty="0" err="1">
                <a:solidFill>
                  <a:srgbClr val="111111"/>
                </a:solidFill>
                <a:ea typeface="Calibri"/>
                <a:cs typeface="Calibri"/>
              </a:rPr>
              <a:t>You</a:t>
            </a:r>
            <a:r>
              <a:rPr lang="it-IT" sz="2400" dirty="0">
                <a:solidFill>
                  <a:srgbClr val="111111"/>
                </a:solidFill>
                <a:ea typeface="Calibri"/>
                <a:cs typeface="Calibri"/>
              </a:rPr>
              <a:t> </a:t>
            </a:r>
            <a:r>
              <a:rPr lang="it-IT" sz="2400" dirty="0" err="1">
                <a:solidFill>
                  <a:srgbClr val="111111"/>
                </a:solidFill>
                <a:ea typeface="Calibri"/>
                <a:cs typeface="Calibri"/>
              </a:rPr>
              <a:t>will</a:t>
            </a:r>
            <a:r>
              <a:rPr lang="it-IT" sz="2400" dirty="0">
                <a:solidFill>
                  <a:srgbClr val="111111"/>
                </a:solidFill>
                <a:ea typeface="Calibri"/>
                <a:cs typeface="Calibri"/>
              </a:rPr>
              <a:t> </a:t>
            </a:r>
            <a:r>
              <a:rPr lang="it-IT" sz="2400" dirty="0" err="1">
                <a:solidFill>
                  <a:srgbClr val="111111"/>
                </a:solidFill>
                <a:ea typeface="Calibri"/>
                <a:cs typeface="Calibri"/>
              </a:rPr>
              <a:t>usually</a:t>
            </a:r>
            <a:r>
              <a:rPr lang="it-IT" sz="2400" dirty="0">
                <a:solidFill>
                  <a:srgbClr val="111111"/>
                </a:solidFill>
                <a:ea typeface="Calibri"/>
                <a:cs typeface="Calibri"/>
              </a:rPr>
              <a:t> </a:t>
            </a:r>
            <a:r>
              <a:rPr lang="it-IT" sz="2400" dirty="0" err="1">
                <a:solidFill>
                  <a:srgbClr val="111111"/>
                </a:solidFill>
                <a:ea typeface="Calibri"/>
                <a:cs typeface="Calibri"/>
              </a:rPr>
              <a:t>not</a:t>
            </a:r>
            <a:r>
              <a:rPr lang="it-IT" sz="2400" dirty="0">
                <a:solidFill>
                  <a:srgbClr val="111111"/>
                </a:solidFill>
                <a:ea typeface="Calibri"/>
                <a:cs typeface="Calibri"/>
              </a:rPr>
              <a:t> </a:t>
            </a:r>
            <a:r>
              <a:rPr lang="it-IT" sz="2400" dirty="0" err="1">
                <a:solidFill>
                  <a:srgbClr val="111111"/>
                </a:solidFill>
                <a:ea typeface="Calibri"/>
                <a:cs typeface="Calibri"/>
              </a:rPr>
              <a:t>rewrite</a:t>
            </a:r>
            <a:r>
              <a:rPr lang="it-IT" sz="2400" dirty="0">
                <a:solidFill>
                  <a:srgbClr val="111111"/>
                </a:solidFill>
                <a:ea typeface="Calibri"/>
                <a:cs typeface="Calibri"/>
              </a:rPr>
              <a:t> history and </a:t>
            </a:r>
            <a:r>
              <a:rPr lang="it-IT" sz="2400" dirty="0" err="1">
                <a:solidFill>
                  <a:srgbClr val="111111"/>
                </a:solidFill>
                <a:ea typeface="Calibri"/>
                <a:cs typeface="Calibri"/>
              </a:rPr>
              <a:t>you</a:t>
            </a:r>
            <a:r>
              <a:rPr lang="it-IT" sz="2400" dirty="0">
                <a:solidFill>
                  <a:srgbClr val="111111"/>
                </a:solidFill>
                <a:ea typeface="Calibri"/>
                <a:cs typeface="Calibri"/>
              </a:rPr>
              <a:t> </a:t>
            </a:r>
            <a:r>
              <a:rPr lang="it-IT" sz="2400" dirty="0" err="1">
                <a:solidFill>
                  <a:srgbClr val="111111"/>
                </a:solidFill>
                <a:ea typeface="Calibri"/>
                <a:cs typeface="Calibri"/>
              </a:rPr>
              <a:t>will</a:t>
            </a:r>
            <a:r>
              <a:rPr lang="it-IT" sz="2400" dirty="0">
                <a:solidFill>
                  <a:srgbClr val="111111"/>
                </a:solidFill>
                <a:ea typeface="Calibri"/>
                <a:cs typeface="Calibri"/>
              </a:rPr>
              <a:t> </a:t>
            </a:r>
            <a:r>
              <a:rPr lang="it-IT" sz="2400" dirty="0" err="1">
                <a:solidFill>
                  <a:srgbClr val="111111"/>
                </a:solidFill>
                <a:ea typeface="Calibri"/>
                <a:cs typeface="Calibri"/>
              </a:rPr>
              <a:t>probably</a:t>
            </a:r>
            <a:r>
              <a:rPr lang="it-IT" sz="2400" dirty="0">
                <a:solidFill>
                  <a:srgbClr val="111111"/>
                </a:solidFill>
                <a:ea typeface="Calibri"/>
                <a:cs typeface="Calibri"/>
              </a:rPr>
              <a:t> </a:t>
            </a:r>
            <a:r>
              <a:rPr lang="it-IT" sz="2400" dirty="0" err="1">
                <a:solidFill>
                  <a:srgbClr val="111111"/>
                </a:solidFill>
                <a:ea typeface="Calibri"/>
                <a:cs typeface="Calibri"/>
              </a:rPr>
              <a:t>push</a:t>
            </a:r>
            <a:r>
              <a:rPr lang="it-IT" sz="2400" dirty="0">
                <a:solidFill>
                  <a:srgbClr val="111111"/>
                </a:solidFill>
                <a:ea typeface="Calibri"/>
                <a:cs typeface="Calibri"/>
              </a:rPr>
              <a:t> </a:t>
            </a:r>
            <a:r>
              <a:rPr lang="it-IT" sz="2400" dirty="0" err="1">
                <a:solidFill>
                  <a:srgbClr val="111111"/>
                </a:solidFill>
                <a:ea typeface="Calibri"/>
                <a:cs typeface="Calibri"/>
              </a:rPr>
              <a:t>it</a:t>
            </a:r>
            <a:r>
              <a:rPr lang="it-IT" sz="2400" dirty="0">
                <a:solidFill>
                  <a:srgbClr val="111111"/>
                </a:solidFill>
                <a:ea typeface="Calibri"/>
                <a:cs typeface="Calibri"/>
              </a:rPr>
              <a:t> in some remote</a:t>
            </a:r>
          </a:p>
          <a:p>
            <a:pPr lvl="1"/>
            <a:endParaRPr lang="it-IT" sz="2000" dirty="0">
              <a:solidFill>
                <a:srgbClr val="111111"/>
              </a:solidFill>
              <a:ea typeface="Calibri"/>
              <a:cs typeface="Calibri"/>
            </a:endParaRPr>
          </a:p>
          <a:p>
            <a:endParaRPr lang="it-IT" sz="2400" dirty="0">
              <a:ea typeface="Calibri"/>
              <a:cs typeface="Calibri"/>
            </a:endParaRPr>
          </a:p>
        </p:txBody>
      </p:sp>
    </p:spTree>
    <p:extLst>
      <p:ext uri="{BB962C8B-B14F-4D97-AF65-F5344CB8AC3E}">
        <p14:creationId xmlns:p14="http://schemas.microsoft.com/office/powerpoint/2010/main" val="25865227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146DCA-43C3-460B-84F8-A2C30B51AD88}"/>
              </a:ext>
            </a:extLst>
          </p:cNvPr>
          <p:cNvSpPr>
            <a:spLocks noGrp="1"/>
          </p:cNvSpPr>
          <p:nvPr>
            <p:ph type="title"/>
          </p:nvPr>
        </p:nvSpPr>
        <p:spPr/>
        <p:txBody>
          <a:bodyPr/>
          <a:lstStyle/>
          <a:p>
            <a:r>
              <a:rPr lang="en-US" dirty="0">
                <a:cs typeface="Calibri Light"/>
              </a:rPr>
              <a:t>Local hook to prevent the problem</a:t>
            </a:r>
            <a:endParaRPr lang="it-IT" dirty="0"/>
          </a:p>
        </p:txBody>
      </p:sp>
      <p:sp>
        <p:nvSpPr>
          <p:cNvPr id="6" name="Segnaposto contenuto 5">
            <a:extLst>
              <a:ext uri="{FF2B5EF4-FFF2-40B4-BE49-F238E27FC236}">
                <a16:creationId xmlns:a16="http://schemas.microsoft.com/office/drawing/2014/main" id="{8939B62B-90B9-6AB4-95AC-73FC5F8186B6}"/>
              </a:ext>
            </a:extLst>
          </p:cNvPr>
          <p:cNvSpPr>
            <a:spLocks noGrp="1"/>
          </p:cNvSpPr>
          <p:nvPr>
            <p:ph idx="1"/>
          </p:nvPr>
        </p:nvSpPr>
        <p:spPr>
          <a:xfrm>
            <a:off x="1323109" y="1825625"/>
            <a:ext cx="9834419" cy="4351338"/>
          </a:xfrm>
        </p:spPr>
        <p:txBody>
          <a:bodyPr vert="horz" lIns="91440" tIns="45720" rIns="91440" bIns="45720" rtlCol="0" anchor="t">
            <a:noAutofit/>
          </a:bodyPr>
          <a:lstStyle/>
          <a:p>
            <a:r>
              <a:rPr lang="it-IT" err="1">
                <a:solidFill>
                  <a:srgbClr val="111111"/>
                </a:solidFill>
                <a:ea typeface="+mn-lt"/>
                <a:cs typeface="+mn-lt"/>
              </a:rPr>
              <a:t>Git</a:t>
            </a:r>
            <a:r>
              <a:rPr lang="it-IT" dirty="0">
                <a:solidFill>
                  <a:srgbClr val="111111"/>
                </a:solidFill>
                <a:cs typeface="Calibri"/>
              </a:rPr>
              <a:t> </a:t>
            </a:r>
            <a:r>
              <a:rPr lang="it-IT" err="1">
                <a:solidFill>
                  <a:srgbClr val="111111"/>
                </a:solidFill>
                <a:cs typeface="Calibri"/>
              </a:rPr>
              <a:t>has</a:t>
            </a:r>
            <a:r>
              <a:rPr lang="it-IT" dirty="0">
                <a:solidFill>
                  <a:srgbClr val="111111"/>
                </a:solidFill>
                <a:cs typeface="Calibri"/>
              </a:rPr>
              <a:t> hooks to </a:t>
            </a:r>
            <a:r>
              <a:rPr lang="it-IT" err="1">
                <a:solidFill>
                  <a:srgbClr val="111111"/>
                </a:solidFill>
                <a:cs typeface="Calibri"/>
              </a:rPr>
              <a:t>allow</a:t>
            </a:r>
            <a:r>
              <a:rPr lang="it-IT" dirty="0">
                <a:solidFill>
                  <a:srgbClr val="111111"/>
                </a:solidFill>
                <a:cs typeface="Calibri"/>
              </a:rPr>
              <a:t> script to </a:t>
            </a:r>
            <a:r>
              <a:rPr lang="it-IT" err="1">
                <a:solidFill>
                  <a:srgbClr val="111111"/>
                </a:solidFill>
                <a:cs typeface="Calibri"/>
              </a:rPr>
              <a:t>run</a:t>
            </a:r>
            <a:r>
              <a:rPr lang="it-IT" dirty="0">
                <a:solidFill>
                  <a:srgbClr val="111111"/>
                </a:solidFill>
                <a:cs typeface="Calibri"/>
              </a:rPr>
              <a:t> </a:t>
            </a:r>
            <a:r>
              <a:rPr lang="it-IT" err="1">
                <a:solidFill>
                  <a:srgbClr val="111111"/>
                </a:solidFill>
                <a:cs typeface="Calibri"/>
              </a:rPr>
              <a:t>before</a:t>
            </a:r>
            <a:r>
              <a:rPr lang="it-IT" dirty="0">
                <a:solidFill>
                  <a:srgbClr val="111111"/>
                </a:solidFill>
                <a:cs typeface="Calibri"/>
              </a:rPr>
              <a:t> some events</a:t>
            </a:r>
            <a:endParaRPr lang="it-IT" dirty="0"/>
          </a:p>
          <a:p>
            <a:r>
              <a:rPr lang="it-IT" err="1">
                <a:solidFill>
                  <a:srgbClr val="111111"/>
                </a:solidFill>
                <a:ea typeface="Calibri"/>
                <a:cs typeface="Calibri"/>
              </a:rPr>
              <a:t>You</a:t>
            </a:r>
            <a:r>
              <a:rPr lang="it-IT" dirty="0">
                <a:solidFill>
                  <a:srgbClr val="111111"/>
                </a:solidFill>
                <a:ea typeface="Calibri"/>
                <a:cs typeface="Calibri"/>
              </a:rPr>
              <a:t> can </a:t>
            </a:r>
            <a:r>
              <a:rPr lang="it-IT" err="1">
                <a:solidFill>
                  <a:srgbClr val="111111"/>
                </a:solidFill>
                <a:ea typeface="Calibri"/>
                <a:cs typeface="Calibri"/>
              </a:rPr>
              <a:t>run</a:t>
            </a:r>
            <a:r>
              <a:rPr lang="it-IT" dirty="0">
                <a:solidFill>
                  <a:srgbClr val="111111"/>
                </a:solidFill>
                <a:ea typeface="Calibri"/>
                <a:cs typeface="Calibri"/>
              </a:rPr>
              <a:t> a script </a:t>
            </a:r>
            <a:r>
              <a:rPr lang="it-IT" err="1">
                <a:solidFill>
                  <a:srgbClr val="111111"/>
                </a:solidFill>
                <a:ea typeface="Calibri"/>
                <a:cs typeface="Calibri"/>
              </a:rPr>
              <a:t>that</a:t>
            </a:r>
            <a:r>
              <a:rPr lang="it-IT" dirty="0">
                <a:solidFill>
                  <a:srgbClr val="111111"/>
                </a:solidFill>
                <a:ea typeface="Calibri"/>
                <a:cs typeface="Calibri"/>
              </a:rPr>
              <a:t> checks new code </a:t>
            </a:r>
            <a:r>
              <a:rPr lang="it-IT" err="1">
                <a:solidFill>
                  <a:srgbClr val="111111"/>
                </a:solidFill>
                <a:ea typeface="Calibri"/>
                <a:cs typeface="Calibri"/>
              </a:rPr>
              <a:t>before</a:t>
            </a:r>
            <a:r>
              <a:rPr lang="it-IT" dirty="0">
                <a:solidFill>
                  <a:srgbClr val="111111"/>
                </a:solidFill>
                <a:ea typeface="Calibri"/>
                <a:cs typeface="Calibri"/>
              </a:rPr>
              <a:t> </a:t>
            </a:r>
            <a:r>
              <a:rPr lang="it-IT" err="1">
                <a:solidFill>
                  <a:srgbClr val="111111"/>
                </a:solidFill>
                <a:ea typeface="Calibri"/>
                <a:cs typeface="Calibri"/>
              </a:rPr>
              <a:t>commit</a:t>
            </a:r>
            <a:endParaRPr lang="it-IT">
              <a:solidFill>
                <a:srgbClr val="111111"/>
              </a:solidFill>
              <a:ea typeface="Calibri"/>
              <a:cs typeface="Calibri"/>
            </a:endParaRPr>
          </a:p>
          <a:p>
            <a:r>
              <a:rPr lang="it-IT" err="1">
                <a:solidFill>
                  <a:srgbClr val="111111"/>
                </a:solidFill>
                <a:ea typeface="Calibri"/>
                <a:cs typeface="Calibri"/>
              </a:rPr>
              <a:t>It</a:t>
            </a:r>
            <a:r>
              <a:rPr lang="it-IT" dirty="0">
                <a:solidFill>
                  <a:srgbClr val="111111"/>
                </a:solidFill>
                <a:ea typeface="Calibri"/>
                <a:cs typeface="Calibri"/>
              </a:rPr>
              <a:t> </a:t>
            </a:r>
            <a:r>
              <a:rPr lang="it-IT" err="1">
                <a:solidFill>
                  <a:srgbClr val="111111"/>
                </a:solidFill>
                <a:ea typeface="Calibri"/>
                <a:cs typeface="Calibri"/>
              </a:rPr>
              <a:t>has</a:t>
            </a:r>
            <a:r>
              <a:rPr lang="it-IT" dirty="0">
                <a:solidFill>
                  <a:srgbClr val="111111"/>
                </a:solidFill>
                <a:ea typeface="Calibri"/>
                <a:cs typeface="Calibri"/>
              </a:rPr>
              <a:t> </a:t>
            </a:r>
            <a:r>
              <a:rPr lang="it-IT" err="1">
                <a:solidFill>
                  <a:srgbClr val="111111"/>
                </a:solidFill>
                <a:ea typeface="Calibri"/>
                <a:cs typeface="Calibri"/>
              </a:rPr>
              <a:t>lots</a:t>
            </a:r>
            <a:r>
              <a:rPr lang="it-IT" dirty="0">
                <a:solidFill>
                  <a:srgbClr val="111111"/>
                </a:solidFill>
                <a:ea typeface="Calibri"/>
                <a:cs typeface="Calibri"/>
              </a:rPr>
              <a:t> of </a:t>
            </a:r>
            <a:r>
              <a:rPr lang="it-IT" err="1">
                <a:solidFill>
                  <a:srgbClr val="111111"/>
                </a:solidFill>
                <a:ea typeface="Calibri"/>
                <a:cs typeface="Calibri"/>
              </a:rPr>
              <a:t>problem</a:t>
            </a:r>
            <a:endParaRPr lang="it-IT">
              <a:solidFill>
                <a:srgbClr val="111111"/>
              </a:solidFill>
              <a:ea typeface="Calibri"/>
              <a:cs typeface="Calibri"/>
            </a:endParaRPr>
          </a:p>
          <a:p>
            <a:pPr lvl="1"/>
            <a:r>
              <a:rPr lang="it-IT" sz="2000" dirty="0">
                <a:solidFill>
                  <a:srgbClr val="111111"/>
                </a:solidFill>
                <a:ea typeface="Calibri"/>
                <a:cs typeface="Calibri"/>
              </a:rPr>
              <a:t>Local to </a:t>
            </a:r>
            <a:r>
              <a:rPr lang="it-IT" sz="2000" dirty="0" err="1">
                <a:solidFill>
                  <a:srgbClr val="111111"/>
                </a:solidFill>
                <a:ea typeface="Calibri"/>
                <a:cs typeface="Calibri"/>
              </a:rPr>
              <a:t>each</a:t>
            </a:r>
            <a:r>
              <a:rPr lang="it-IT" sz="2000" dirty="0">
                <a:solidFill>
                  <a:srgbClr val="111111"/>
                </a:solidFill>
                <a:ea typeface="Calibri"/>
                <a:cs typeface="Calibri"/>
              </a:rPr>
              <a:t> developer, hard to </a:t>
            </a:r>
            <a:r>
              <a:rPr lang="it-IT" sz="2000" dirty="0" err="1">
                <a:solidFill>
                  <a:srgbClr val="111111"/>
                </a:solidFill>
                <a:ea typeface="Calibri"/>
                <a:cs typeface="Calibri"/>
              </a:rPr>
              <a:t>maintain</a:t>
            </a:r>
            <a:r>
              <a:rPr lang="it-IT" sz="2000" dirty="0">
                <a:solidFill>
                  <a:srgbClr val="111111"/>
                </a:solidFill>
                <a:ea typeface="Calibri"/>
                <a:cs typeface="Calibri"/>
              </a:rPr>
              <a:t> and </a:t>
            </a:r>
            <a:r>
              <a:rPr lang="it-IT" sz="2000" dirty="0" err="1">
                <a:solidFill>
                  <a:srgbClr val="111111"/>
                </a:solidFill>
                <a:ea typeface="Calibri"/>
                <a:cs typeface="Calibri"/>
              </a:rPr>
              <a:t>distribute</a:t>
            </a:r>
          </a:p>
          <a:p>
            <a:pPr lvl="1"/>
            <a:r>
              <a:rPr lang="it-IT" sz="2000" dirty="0" err="1">
                <a:solidFill>
                  <a:srgbClr val="111111"/>
                </a:solidFill>
                <a:ea typeface="Calibri"/>
                <a:cs typeface="Calibri"/>
              </a:rPr>
              <a:t>You</a:t>
            </a:r>
            <a:r>
              <a:rPr lang="it-IT" sz="2000" dirty="0">
                <a:solidFill>
                  <a:srgbClr val="111111"/>
                </a:solidFill>
                <a:ea typeface="Calibri"/>
                <a:cs typeface="Calibri"/>
              </a:rPr>
              <a:t> </a:t>
            </a:r>
            <a:r>
              <a:rPr lang="it-IT" sz="2000" dirty="0" err="1">
                <a:solidFill>
                  <a:srgbClr val="111111"/>
                </a:solidFill>
                <a:ea typeface="Calibri"/>
                <a:cs typeface="Calibri"/>
              </a:rPr>
              <a:t>need</a:t>
            </a:r>
            <a:r>
              <a:rPr lang="it-IT" sz="2000" dirty="0">
                <a:solidFill>
                  <a:srgbClr val="111111"/>
                </a:solidFill>
                <a:ea typeface="Calibri"/>
                <a:cs typeface="Calibri"/>
              </a:rPr>
              <a:t> to use some tool to </a:t>
            </a:r>
            <a:r>
              <a:rPr lang="it-IT" sz="2000" dirty="0" err="1">
                <a:solidFill>
                  <a:srgbClr val="111111"/>
                </a:solidFill>
                <a:ea typeface="Calibri"/>
                <a:cs typeface="Calibri"/>
              </a:rPr>
              <a:t>identify</a:t>
            </a:r>
            <a:r>
              <a:rPr lang="it-IT" sz="2000" dirty="0">
                <a:solidFill>
                  <a:srgbClr val="111111"/>
                </a:solidFill>
                <a:ea typeface="Calibri"/>
                <a:cs typeface="Calibri"/>
              </a:rPr>
              <a:t> secrets</a:t>
            </a:r>
          </a:p>
          <a:p>
            <a:pPr lvl="1"/>
            <a:r>
              <a:rPr lang="it-IT" sz="2000" dirty="0" err="1">
                <a:solidFill>
                  <a:srgbClr val="111111"/>
                </a:solidFill>
                <a:ea typeface="Calibri"/>
                <a:cs typeface="Calibri"/>
              </a:rPr>
              <a:t>You</a:t>
            </a:r>
            <a:r>
              <a:rPr lang="it-IT" sz="2000" dirty="0">
                <a:solidFill>
                  <a:srgbClr val="111111"/>
                </a:solidFill>
                <a:ea typeface="Calibri"/>
                <a:cs typeface="Calibri"/>
              </a:rPr>
              <a:t> </a:t>
            </a:r>
            <a:r>
              <a:rPr lang="it-IT" sz="2000" dirty="0" err="1">
                <a:solidFill>
                  <a:srgbClr val="111111"/>
                </a:solidFill>
                <a:ea typeface="Calibri"/>
                <a:cs typeface="Calibri"/>
              </a:rPr>
              <a:t>need</a:t>
            </a:r>
            <a:r>
              <a:rPr lang="it-IT" sz="2000" dirty="0">
                <a:solidFill>
                  <a:srgbClr val="111111"/>
                </a:solidFill>
                <a:ea typeface="Calibri"/>
                <a:cs typeface="Calibri"/>
              </a:rPr>
              <a:t> to </a:t>
            </a:r>
            <a:r>
              <a:rPr lang="it-IT" sz="2000" dirty="0" err="1">
                <a:solidFill>
                  <a:srgbClr val="111111"/>
                </a:solidFill>
                <a:ea typeface="Calibri"/>
                <a:cs typeface="Calibri"/>
              </a:rPr>
              <a:t>keep</a:t>
            </a:r>
            <a:r>
              <a:rPr lang="it-IT" sz="2000" dirty="0">
                <a:solidFill>
                  <a:srgbClr val="111111"/>
                </a:solidFill>
                <a:ea typeface="Calibri"/>
                <a:cs typeface="Calibri"/>
              </a:rPr>
              <a:t> </a:t>
            </a:r>
            <a:r>
              <a:rPr lang="it-IT" sz="2000" dirty="0" err="1">
                <a:solidFill>
                  <a:srgbClr val="111111"/>
                </a:solidFill>
                <a:ea typeface="Calibri"/>
                <a:cs typeface="Calibri"/>
              </a:rPr>
              <a:t>this</a:t>
            </a:r>
            <a:r>
              <a:rPr lang="it-IT" sz="2000" dirty="0">
                <a:solidFill>
                  <a:srgbClr val="111111"/>
                </a:solidFill>
                <a:ea typeface="Calibri"/>
                <a:cs typeface="Calibri"/>
              </a:rPr>
              <a:t> tool up to date to </a:t>
            </a:r>
            <a:r>
              <a:rPr lang="it-IT" sz="2000" dirty="0" err="1">
                <a:solidFill>
                  <a:srgbClr val="111111"/>
                </a:solidFill>
                <a:ea typeface="Calibri"/>
                <a:cs typeface="Calibri"/>
              </a:rPr>
              <a:t>detect</a:t>
            </a:r>
            <a:r>
              <a:rPr lang="it-IT" sz="2000" dirty="0">
                <a:solidFill>
                  <a:srgbClr val="111111"/>
                </a:solidFill>
                <a:ea typeface="Calibri"/>
                <a:cs typeface="Calibri"/>
              </a:rPr>
              <a:t> new </a:t>
            </a:r>
            <a:r>
              <a:rPr lang="it-IT" sz="2000" dirty="0" err="1">
                <a:solidFill>
                  <a:srgbClr val="111111"/>
                </a:solidFill>
                <a:ea typeface="Calibri"/>
                <a:cs typeface="Calibri"/>
              </a:rPr>
              <a:t>possible</a:t>
            </a:r>
            <a:r>
              <a:rPr lang="it-IT" sz="2000" dirty="0">
                <a:solidFill>
                  <a:srgbClr val="111111"/>
                </a:solidFill>
                <a:ea typeface="Calibri"/>
                <a:cs typeface="Calibri"/>
              </a:rPr>
              <a:t> leak</a:t>
            </a:r>
          </a:p>
          <a:p>
            <a:pPr lvl="1"/>
            <a:r>
              <a:rPr lang="it-IT" sz="2000" dirty="0">
                <a:solidFill>
                  <a:srgbClr val="111111"/>
                </a:solidFill>
                <a:ea typeface="Calibri"/>
                <a:cs typeface="Calibri"/>
              </a:rPr>
              <a:t>Fragile</a:t>
            </a:r>
          </a:p>
          <a:p>
            <a:pPr lvl="1"/>
            <a:endParaRPr lang="it-IT" sz="2000" dirty="0">
              <a:solidFill>
                <a:srgbClr val="111111"/>
              </a:solidFill>
              <a:ea typeface="Calibri"/>
              <a:cs typeface="Calibri"/>
            </a:endParaRPr>
          </a:p>
          <a:p>
            <a:endParaRPr lang="it-IT" sz="2400" dirty="0">
              <a:ea typeface="Calibri"/>
              <a:cs typeface="Calibri"/>
            </a:endParaRPr>
          </a:p>
        </p:txBody>
      </p:sp>
    </p:spTree>
    <p:extLst>
      <p:ext uri="{BB962C8B-B14F-4D97-AF65-F5344CB8AC3E}">
        <p14:creationId xmlns:p14="http://schemas.microsoft.com/office/powerpoint/2010/main" val="37850871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146DCA-43C3-460B-84F8-A2C30B51AD88}"/>
              </a:ext>
            </a:extLst>
          </p:cNvPr>
          <p:cNvSpPr>
            <a:spLocks noGrp="1"/>
          </p:cNvSpPr>
          <p:nvPr>
            <p:ph type="title"/>
          </p:nvPr>
        </p:nvSpPr>
        <p:spPr/>
        <p:txBody>
          <a:bodyPr/>
          <a:lstStyle/>
          <a:p>
            <a:r>
              <a:rPr lang="en-US" dirty="0">
                <a:cs typeface="Calibri Light"/>
              </a:rPr>
              <a:t>Tools to identify secrets</a:t>
            </a:r>
          </a:p>
        </p:txBody>
      </p:sp>
      <p:pic>
        <p:nvPicPr>
          <p:cNvPr id="5" name="Segnaposto contenuto 4" descr="Immagine che contiene testo, schermata, software, Software multimediale&#10;&#10;Descrizione generata automaticamente">
            <a:extLst>
              <a:ext uri="{FF2B5EF4-FFF2-40B4-BE49-F238E27FC236}">
                <a16:creationId xmlns:a16="http://schemas.microsoft.com/office/drawing/2014/main" id="{997E9178-F241-A5AE-8396-C94D06E99152}"/>
              </a:ext>
            </a:extLst>
          </p:cNvPr>
          <p:cNvPicPr>
            <a:picLocks noGrp="1" noChangeAspect="1"/>
          </p:cNvPicPr>
          <p:nvPr>
            <p:ph idx="1"/>
          </p:nvPr>
        </p:nvPicPr>
        <p:blipFill>
          <a:blip r:embed="rId2" cstate="email">
            <a:extLst>
              <a:ext uri="{28A0092B-C50C-407E-A947-70E740481C1C}">
                <a14:useLocalDpi xmlns:a14="http://schemas.microsoft.com/office/drawing/2010/main"/>
              </a:ext>
            </a:extLst>
          </a:blip>
          <a:stretch>
            <a:fillRect/>
          </a:stretch>
        </p:blipFill>
        <p:spPr>
          <a:xfrm>
            <a:off x="838200" y="2424389"/>
            <a:ext cx="10515600" cy="3153809"/>
          </a:xfrm>
        </p:spPr>
      </p:pic>
    </p:spTree>
    <p:extLst>
      <p:ext uri="{BB962C8B-B14F-4D97-AF65-F5344CB8AC3E}">
        <p14:creationId xmlns:p14="http://schemas.microsoft.com/office/powerpoint/2010/main" val="6821797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a:extLst>
              <a:ext uri="{FF2B5EF4-FFF2-40B4-BE49-F238E27FC236}">
                <a16:creationId xmlns:a16="http://schemas.microsoft.com/office/drawing/2014/main" id="{C067DAE6-B35F-4647-6060-6052926A8281}"/>
              </a:ext>
            </a:extLst>
          </p:cNvPr>
          <p:cNvSpPr>
            <a:spLocks noGrp="1"/>
          </p:cNvSpPr>
          <p:nvPr>
            <p:ph type="title"/>
          </p:nvPr>
        </p:nvSpPr>
        <p:spPr/>
        <p:txBody>
          <a:bodyPr/>
          <a:lstStyle/>
          <a:p>
            <a:r>
              <a:rPr lang="it-IT" dirty="0" err="1"/>
              <a:t>Probably</a:t>
            </a:r>
            <a:r>
              <a:rPr lang="it-IT" dirty="0"/>
              <a:t> </a:t>
            </a:r>
            <a:r>
              <a:rPr lang="it-IT" dirty="0" err="1"/>
              <a:t>your</a:t>
            </a:r>
            <a:r>
              <a:rPr lang="it-IT" dirty="0"/>
              <a:t> secret </a:t>
            </a:r>
            <a:r>
              <a:rPr lang="it-IT" dirty="0" err="1"/>
              <a:t>will</a:t>
            </a:r>
            <a:r>
              <a:rPr lang="it-IT" dirty="0"/>
              <a:t> be </a:t>
            </a:r>
            <a:r>
              <a:rPr lang="it-IT" dirty="0" err="1"/>
              <a:t>exposed</a:t>
            </a:r>
            <a:endParaRPr lang="it-IT" dirty="0"/>
          </a:p>
        </p:txBody>
      </p:sp>
      <p:pic>
        <p:nvPicPr>
          <p:cNvPr id="6" name="Segnaposto contenuto 5" descr="Immagine che contiene testo, Viso umano, persona, Schermo del computer&#10;&#10;Descrizione generata automaticamente">
            <a:extLst>
              <a:ext uri="{FF2B5EF4-FFF2-40B4-BE49-F238E27FC236}">
                <a16:creationId xmlns:a16="http://schemas.microsoft.com/office/drawing/2014/main" id="{5F2EEC2D-2494-D727-F4F1-D64C79A36081}"/>
              </a:ext>
            </a:extLst>
          </p:cNvPr>
          <p:cNvPicPr>
            <a:picLocks noGrp="1" noChangeAspect="1"/>
          </p:cNvPicPr>
          <p:nvPr>
            <p:ph idx="1"/>
          </p:nvPr>
        </p:nvPicPr>
        <p:blipFill>
          <a:blip r:embed="rId2" cstate="email">
            <a:extLst>
              <a:ext uri="{28A0092B-C50C-407E-A947-70E740481C1C}">
                <a14:useLocalDpi xmlns:a14="http://schemas.microsoft.com/office/drawing/2010/main"/>
              </a:ext>
            </a:extLst>
          </a:blip>
          <a:stretch>
            <a:fillRect/>
          </a:stretch>
        </p:blipFill>
        <p:spPr>
          <a:xfrm>
            <a:off x="3920331" y="1825625"/>
            <a:ext cx="4351338" cy="4351338"/>
          </a:xfrm>
        </p:spPr>
      </p:pic>
    </p:spTree>
    <p:extLst>
      <p:ext uri="{BB962C8B-B14F-4D97-AF65-F5344CB8AC3E}">
        <p14:creationId xmlns:p14="http://schemas.microsoft.com/office/powerpoint/2010/main" val="38125469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olo 1">
            <a:extLst>
              <a:ext uri="{FF2B5EF4-FFF2-40B4-BE49-F238E27FC236}">
                <a16:creationId xmlns:a16="http://schemas.microsoft.com/office/drawing/2014/main" id="{1CA2A150-27AD-BC49-9CC8-A828079B4680}"/>
              </a:ext>
            </a:extLst>
          </p:cNvPr>
          <p:cNvSpPr txBox="1">
            <a:spLocks/>
          </p:cNvSpPr>
          <p:nvPr/>
        </p:nvSpPr>
        <p:spPr>
          <a:xfrm>
            <a:off x="742183" y="708194"/>
            <a:ext cx="9919610" cy="720556"/>
          </a:xfrm>
          <a:prstGeom prst="rect">
            <a:avLst/>
          </a:prstGeom>
        </p:spPr>
        <p:txBody>
          <a:bodyPr lIns="91440" tIns="45720" rIns="91440" bIns="45720" anchor="t">
            <a:normAutofit/>
          </a:bodyPr>
          <a:lstStyle>
            <a:lvl1pPr algn="l" defTabSz="914400" rtl="0" eaLnBrk="1" latinLnBrk="0" hangingPunct="1">
              <a:lnSpc>
                <a:spcPct val="90000"/>
              </a:lnSpc>
              <a:spcBef>
                <a:spcPct val="0"/>
              </a:spcBef>
              <a:buNone/>
              <a:defRPr sz="3600" kern="1200">
                <a:solidFill>
                  <a:srgbClr val="BD2716"/>
                </a:solidFill>
                <a:latin typeface="Montserrat" pitchFamily="2" charset="0"/>
                <a:ea typeface="+mj-ea"/>
                <a:cs typeface="+mj-cs"/>
              </a:defRPr>
            </a:lvl1pPr>
          </a:lstStyle>
          <a:p>
            <a:r>
              <a:rPr lang="it-IT" sz="4000" b="1" dirty="0">
                <a:latin typeface="+mj-lt"/>
                <a:cs typeface="Calibri Light"/>
              </a:rPr>
              <a:t>Secret </a:t>
            </a:r>
            <a:r>
              <a:rPr lang="it-IT" sz="4000" b="1" dirty="0" err="1">
                <a:latin typeface="+mj-lt"/>
                <a:cs typeface="Calibri Light"/>
              </a:rPr>
              <a:t>is</a:t>
            </a:r>
            <a:r>
              <a:rPr lang="it-IT" sz="4000" b="1" dirty="0">
                <a:latin typeface="+mj-lt"/>
                <a:cs typeface="Calibri Light"/>
              </a:rPr>
              <a:t> </a:t>
            </a:r>
            <a:r>
              <a:rPr lang="it-IT" sz="4000" b="1" dirty="0" err="1">
                <a:latin typeface="+mj-lt"/>
                <a:cs typeface="Calibri Light"/>
              </a:rPr>
              <a:t>pushed</a:t>
            </a:r>
          </a:p>
        </p:txBody>
      </p:sp>
      <p:graphicFrame>
        <p:nvGraphicFramePr>
          <p:cNvPr id="2" name="Diagram 1">
            <a:extLst>
              <a:ext uri="{FF2B5EF4-FFF2-40B4-BE49-F238E27FC236}">
                <a16:creationId xmlns:a16="http://schemas.microsoft.com/office/drawing/2014/main" id="{D8C76766-4B2B-3DF5-0235-BEB3C201CC67}"/>
              </a:ext>
            </a:extLst>
          </p:cNvPr>
          <p:cNvGraphicFramePr/>
          <p:nvPr>
            <p:extLst>
              <p:ext uri="{D42A27DB-BD31-4B8C-83A1-F6EECF244321}">
                <p14:modId xmlns:p14="http://schemas.microsoft.com/office/powerpoint/2010/main" val="24734162"/>
              </p:ext>
            </p:extLst>
          </p:nvPr>
        </p:nvGraphicFramePr>
        <p:xfrm>
          <a:off x="532660" y="2166151"/>
          <a:ext cx="11301274" cy="397218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057235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5649396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146DCA-43C3-460B-84F8-A2C30B51AD88}"/>
              </a:ext>
            </a:extLst>
          </p:cNvPr>
          <p:cNvSpPr>
            <a:spLocks noGrp="1"/>
          </p:cNvSpPr>
          <p:nvPr>
            <p:ph type="title"/>
          </p:nvPr>
        </p:nvSpPr>
        <p:spPr/>
        <p:txBody>
          <a:bodyPr/>
          <a:lstStyle/>
          <a:p>
            <a:r>
              <a:rPr lang="en-US" dirty="0">
                <a:cs typeface="Calibri Light"/>
              </a:rPr>
              <a:t>Secret pushed == secret leaked</a:t>
            </a:r>
          </a:p>
        </p:txBody>
      </p:sp>
      <p:sp>
        <p:nvSpPr>
          <p:cNvPr id="6" name="Segnaposto contenuto 5">
            <a:extLst>
              <a:ext uri="{FF2B5EF4-FFF2-40B4-BE49-F238E27FC236}">
                <a16:creationId xmlns:a16="http://schemas.microsoft.com/office/drawing/2014/main" id="{8939B62B-90B9-6AB4-95AC-73FC5F8186B6}"/>
              </a:ext>
            </a:extLst>
          </p:cNvPr>
          <p:cNvSpPr>
            <a:spLocks noGrp="1"/>
          </p:cNvSpPr>
          <p:nvPr>
            <p:ph idx="1"/>
          </p:nvPr>
        </p:nvSpPr>
        <p:spPr>
          <a:xfrm>
            <a:off x="1323109" y="1825625"/>
            <a:ext cx="9834419" cy="4351338"/>
          </a:xfrm>
        </p:spPr>
        <p:txBody>
          <a:bodyPr vert="horz" lIns="91440" tIns="45720" rIns="91440" bIns="45720" rtlCol="0" anchor="t">
            <a:noAutofit/>
          </a:bodyPr>
          <a:lstStyle/>
          <a:p>
            <a:r>
              <a:rPr lang="it-IT" dirty="0" err="1">
                <a:solidFill>
                  <a:srgbClr val="000000"/>
                </a:solidFill>
                <a:cs typeface="Calibri"/>
              </a:rPr>
              <a:t>Everyone</a:t>
            </a:r>
            <a:r>
              <a:rPr lang="it-IT" dirty="0">
                <a:solidFill>
                  <a:srgbClr val="000000"/>
                </a:solidFill>
                <a:cs typeface="Calibri"/>
              </a:rPr>
              <a:t> </a:t>
            </a:r>
            <a:r>
              <a:rPr lang="it-IT" dirty="0" err="1">
                <a:solidFill>
                  <a:srgbClr val="000000"/>
                </a:solidFill>
                <a:cs typeface="Calibri"/>
              </a:rPr>
              <a:t>that</a:t>
            </a:r>
            <a:r>
              <a:rPr lang="it-IT" dirty="0">
                <a:solidFill>
                  <a:srgbClr val="000000"/>
                </a:solidFill>
                <a:cs typeface="Calibri"/>
              </a:rPr>
              <a:t> </a:t>
            </a:r>
            <a:r>
              <a:rPr lang="it-IT" dirty="0" err="1">
                <a:solidFill>
                  <a:srgbClr val="000000"/>
                </a:solidFill>
                <a:cs typeface="Calibri"/>
              </a:rPr>
              <a:t>has</a:t>
            </a:r>
            <a:r>
              <a:rPr lang="it-IT" dirty="0">
                <a:solidFill>
                  <a:srgbClr val="000000"/>
                </a:solidFill>
                <a:cs typeface="Calibri"/>
              </a:rPr>
              <a:t> </a:t>
            </a:r>
            <a:r>
              <a:rPr lang="it-IT" b="1" dirty="0">
                <a:solidFill>
                  <a:srgbClr val="000000"/>
                </a:solidFill>
                <a:cs typeface="Calibri"/>
              </a:rPr>
              <a:t>access to the repository </a:t>
            </a:r>
            <a:r>
              <a:rPr lang="it-IT" dirty="0" err="1">
                <a:solidFill>
                  <a:srgbClr val="000000"/>
                </a:solidFill>
                <a:cs typeface="Calibri"/>
              </a:rPr>
              <a:t>will</a:t>
            </a:r>
            <a:r>
              <a:rPr lang="it-IT" dirty="0">
                <a:solidFill>
                  <a:srgbClr val="000000"/>
                </a:solidFill>
                <a:cs typeface="Calibri"/>
              </a:rPr>
              <a:t> </a:t>
            </a:r>
            <a:r>
              <a:rPr lang="it-IT" dirty="0" err="1">
                <a:solidFill>
                  <a:srgbClr val="000000"/>
                </a:solidFill>
                <a:cs typeface="Calibri"/>
              </a:rPr>
              <a:t>read</a:t>
            </a:r>
            <a:r>
              <a:rPr lang="it-IT" dirty="0">
                <a:solidFill>
                  <a:srgbClr val="000000"/>
                </a:solidFill>
                <a:cs typeface="Calibri"/>
              </a:rPr>
              <a:t> the secret</a:t>
            </a:r>
          </a:p>
          <a:p>
            <a:r>
              <a:rPr lang="it-IT" dirty="0" err="1">
                <a:solidFill>
                  <a:srgbClr val="000000"/>
                </a:solidFill>
                <a:ea typeface="Calibri"/>
                <a:cs typeface="Calibri"/>
              </a:rPr>
              <a:t>We</a:t>
            </a:r>
            <a:r>
              <a:rPr lang="it-IT" dirty="0">
                <a:solidFill>
                  <a:srgbClr val="000000"/>
                </a:solidFill>
                <a:ea typeface="Calibri"/>
                <a:cs typeface="Calibri"/>
              </a:rPr>
              <a:t> can audit access to know </a:t>
            </a:r>
            <a:r>
              <a:rPr lang="it-IT" dirty="0" err="1">
                <a:solidFill>
                  <a:srgbClr val="000000"/>
                </a:solidFill>
                <a:ea typeface="Calibri"/>
                <a:cs typeface="Calibri"/>
              </a:rPr>
              <a:t>who</a:t>
            </a:r>
            <a:r>
              <a:rPr lang="it-IT" dirty="0">
                <a:solidFill>
                  <a:srgbClr val="000000"/>
                </a:solidFill>
                <a:ea typeface="Calibri"/>
                <a:cs typeface="Calibri"/>
              </a:rPr>
              <a:t> </a:t>
            </a:r>
            <a:r>
              <a:rPr lang="it-IT" dirty="0" err="1">
                <a:solidFill>
                  <a:srgbClr val="000000"/>
                </a:solidFill>
                <a:ea typeface="Calibri"/>
                <a:cs typeface="Calibri"/>
              </a:rPr>
              <a:t>fetched</a:t>
            </a:r>
            <a:r>
              <a:rPr lang="it-IT" dirty="0">
                <a:solidFill>
                  <a:srgbClr val="000000"/>
                </a:solidFill>
                <a:ea typeface="Calibri"/>
                <a:cs typeface="Calibri"/>
              </a:rPr>
              <a:t> the secret after the leak</a:t>
            </a:r>
            <a:endParaRPr lang="it-IT" sz="2400" dirty="0">
              <a:solidFill>
                <a:srgbClr val="111111"/>
              </a:solidFill>
              <a:ea typeface="Calibri"/>
              <a:cs typeface="Calibri"/>
            </a:endParaRPr>
          </a:p>
          <a:p>
            <a:r>
              <a:rPr lang="it-IT" dirty="0">
                <a:solidFill>
                  <a:srgbClr val="000000"/>
                </a:solidFill>
                <a:ea typeface="Calibri"/>
                <a:cs typeface="Calibri"/>
              </a:rPr>
              <a:t>Fetch </a:t>
            </a:r>
            <a:r>
              <a:rPr lang="it-IT" dirty="0" err="1">
                <a:solidFill>
                  <a:srgbClr val="000000"/>
                </a:solidFill>
                <a:ea typeface="Calibri"/>
                <a:cs typeface="Calibri"/>
              </a:rPr>
              <a:t>will</a:t>
            </a:r>
            <a:r>
              <a:rPr lang="it-IT" dirty="0">
                <a:solidFill>
                  <a:srgbClr val="000000"/>
                </a:solidFill>
                <a:ea typeface="Calibri"/>
                <a:cs typeface="Calibri"/>
              </a:rPr>
              <a:t> </a:t>
            </a:r>
            <a:r>
              <a:rPr lang="it-IT" dirty="0" err="1">
                <a:solidFill>
                  <a:srgbClr val="000000"/>
                </a:solidFill>
                <a:ea typeface="Calibri"/>
                <a:cs typeface="Calibri"/>
              </a:rPr>
              <a:t>always</a:t>
            </a:r>
            <a:r>
              <a:rPr lang="it-IT" dirty="0">
                <a:solidFill>
                  <a:srgbClr val="000000"/>
                </a:solidFill>
                <a:ea typeface="Calibri"/>
                <a:cs typeface="Calibri"/>
              </a:rPr>
              <a:t> fetch </a:t>
            </a:r>
            <a:r>
              <a:rPr lang="it-IT" dirty="0" err="1">
                <a:solidFill>
                  <a:srgbClr val="000000"/>
                </a:solidFill>
                <a:ea typeface="Calibri"/>
                <a:cs typeface="Calibri"/>
              </a:rPr>
              <a:t>all</a:t>
            </a:r>
            <a:r>
              <a:rPr lang="it-IT" dirty="0">
                <a:solidFill>
                  <a:srgbClr val="000000"/>
                </a:solidFill>
                <a:ea typeface="Calibri"/>
                <a:cs typeface="Calibri"/>
              </a:rPr>
              <a:t> remote </a:t>
            </a:r>
            <a:r>
              <a:rPr lang="it-IT" dirty="0" err="1">
                <a:solidFill>
                  <a:srgbClr val="000000"/>
                </a:solidFill>
                <a:ea typeface="Calibri"/>
                <a:cs typeface="Calibri"/>
              </a:rPr>
              <a:t>branches</a:t>
            </a:r>
          </a:p>
          <a:p>
            <a:r>
              <a:rPr lang="it-IT" dirty="0" err="1">
                <a:solidFill>
                  <a:srgbClr val="000000"/>
                </a:solidFill>
                <a:ea typeface="Calibri"/>
                <a:cs typeface="Calibri"/>
              </a:rPr>
              <a:t>It</a:t>
            </a:r>
            <a:r>
              <a:rPr lang="it-IT" dirty="0">
                <a:solidFill>
                  <a:srgbClr val="000000"/>
                </a:solidFill>
                <a:ea typeface="Calibri"/>
                <a:cs typeface="Calibri"/>
              </a:rPr>
              <a:t> </a:t>
            </a:r>
            <a:r>
              <a:rPr lang="it-IT" dirty="0" err="1">
                <a:solidFill>
                  <a:srgbClr val="000000"/>
                </a:solidFill>
                <a:ea typeface="Calibri"/>
                <a:cs typeface="Calibri"/>
              </a:rPr>
              <a:t>is</a:t>
            </a:r>
            <a:r>
              <a:rPr lang="it-IT" dirty="0">
                <a:solidFill>
                  <a:srgbClr val="000000"/>
                </a:solidFill>
                <a:ea typeface="Calibri"/>
                <a:cs typeface="Calibri"/>
              </a:rPr>
              <a:t> </a:t>
            </a:r>
            <a:r>
              <a:rPr lang="it-IT" dirty="0" err="1">
                <a:solidFill>
                  <a:srgbClr val="000000"/>
                </a:solidFill>
                <a:ea typeface="Calibri"/>
                <a:cs typeface="Calibri"/>
              </a:rPr>
              <a:t>better</a:t>
            </a:r>
            <a:r>
              <a:rPr lang="it-IT" dirty="0">
                <a:solidFill>
                  <a:srgbClr val="000000"/>
                </a:solidFill>
                <a:ea typeface="Calibri"/>
                <a:cs typeface="Calibri"/>
              </a:rPr>
              <a:t> </a:t>
            </a:r>
            <a:r>
              <a:rPr lang="it-IT" dirty="0" err="1">
                <a:solidFill>
                  <a:srgbClr val="000000"/>
                </a:solidFill>
                <a:ea typeface="Calibri"/>
                <a:cs typeface="Calibri"/>
              </a:rPr>
              <a:t>consider</a:t>
            </a:r>
            <a:r>
              <a:rPr lang="it-IT" dirty="0">
                <a:solidFill>
                  <a:srgbClr val="000000"/>
                </a:solidFill>
                <a:ea typeface="Calibri"/>
                <a:cs typeface="Calibri"/>
              </a:rPr>
              <a:t> the secret </a:t>
            </a:r>
            <a:r>
              <a:rPr lang="it-IT" dirty="0" err="1">
                <a:solidFill>
                  <a:srgbClr val="000000"/>
                </a:solidFill>
                <a:ea typeface="Calibri"/>
                <a:cs typeface="Calibri"/>
              </a:rPr>
              <a:t>compromised</a:t>
            </a:r>
            <a:r>
              <a:rPr lang="it-IT" dirty="0">
                <a:solidFill>
                  <a:srgbClr val="000000"/>
                </a:solidFill>
                <a:ea typeface="Calibri"/>
                <a:cs typeface="Calibri"/>
              </a:rPr>
              <a:t> and rotate/</a:t>
            </a:r>
            <a:r>
              <a:rPr lang="it-IT" dirty="0" err="1">
                <a:solidFill>
                  <a:srgbClr val="000000"/>
                </a:solidFill>
                <a:ea typeface="Calibri"/>
                <a:cs typeface="Calibri"/>
              </a:rPr>
              <a:t>disable</a:t>
            </a:r>
          </a:p>
          <a:p>
            <a:pPr lvl="1"/>
            <a:endParaRPr lang="it-IT" sz="2000" dirty="0">
              <a:solidFill>
                <a:srgbClr val="111111"/>
              </a:solidFill>
              <a:ea typeface="Calibri"/>
              <a:cs typeface="Calibri"/>
            </a:endParaRPr>
          </a:p>
          <a:p>
            <a:endParaRPr lang="it-IT" sz="2400" dirty="0">
              <a:ea typeface="Calibri"/>
              <a:cs typeface="Calibri"/>
            </a:endParaRPr>
          </a:p>
        </p:txBody>
      </p:sp>
    </p:spTree>
    <p:extLst>
      <p:ext uri="{BB962C8B-B14F-4D97-AF65-F5344CB8AC3E}">
        <p14:creationId xmlns:p14="http://schemas.microsoft.com/office/powerpoint/2010/main" val="17478126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146DCA-43C3-460B-84F8-A2C30B51AD88}"/>
              </a:ext>
            </a:extLst>
          </p:cNvPr>
          <p:cNvSpPr>
            <a:spLocks noGrp="1"/>
          </p:cNvSpPr>
          <p:nvPr>
            <p:ph type="title"/>
          </p:nvPr>
        </p:nvSpPr>
        <p:spPr/>
        <p:txBody>
          <a:bodyPr/>
          <a:lstStyle/>
          <a:p>
            <a:r>
              <a:rPr lang="en-US" dirty="0">
                <a:cs typeface="Calibri Light"/>
              </a:rPr>
              <a:t>Do not assume that you can act fast</a:t>
            </a:r>
          </a:p>
        </p:txBody>
      </p:sp>
      <p:sp>
        <p:nvSpPr>
          <p:cNvPr id="5" name="CasellaDiTesto 1">
            <a:extLst>
              <a:ext uri="{FF2B5EF4-FFF2-40B4-BE49-F238E27FC236}">
                <a16:creationId xmlns:a16="http://schemas.microsoft.com/office/drawing/2014/main" id="{6D34B882-5233-9879-318F-7FFED4E4915F}"/>
              </a:ext>
            </a:extLst>
          </p:cNvPr>
          <p:cNvSpPr txBox="1"/>
          <p:nvPr/>
        </p:nvSpPr>
        <p:spPr>
          <a:xfrm>
            <a:off x="548411" y="2801619"/>
            <a:ext cx="11224489" cy="2308324"/>
          </a:xfrm>
          <a:prstGeom prst="rect">
            <a:avLst/>
          </a:prstGeom>
          <a:noFill/>
        </p:spPr>
        <p:txBody>
          <a:bodyPr wrap="square" rtlCol="0">
            <a:spAutoFit/>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3600" b="0" i="0" dirty="0">
                <a:solidFill>
                  <a:srgbClr val="16161D"/>
                </a:solidFill>
                <a:effectLst/>
                <a:latin typeface="Helvetica Neue"/>
              </a:rPr>
              <a:t>… security researcher </a:t>
            </a:r>
            <a:r>
              <a:rPr lang="en-US" sz="3600" b="0" i="0" dirty="0">
                <a:solidFill>
                  <a:srgbClr val="00AEEF"/>
                </a:solidFill>
                <a:effectLst/>
                <a:latin typeface="Helvetica Neue"/>
                <a:hlinkClick r:id="rId2"/>
              </a:rPr>
              <a:t>Craig Hays decided to do an experiment</a:t>
            </a:r>
            <a:r>
              <a:rPr lang="en-US" sz="3600" b="0" i="0" dirty="0">
                <a:solidFill>
                  <a:srgbClr val="16161D"/>
                </a:solidFill>
                <a:effectLst/>
                <a:latin typeface="Helvetica Neue"/>
              </a:rPr>
              <a:t>. He wanted to leak an SSH username and password into a GitHub  … The first unauthorized login happened </a:t>
            </a:r>
            <a:r>
              <a:rPr lang="en-US" sz="3600" b="1" i="0" dirty="0">
                <a:solidFill>
                  <a:srgbClr val="FF0000"/>
                </a:solidFill>
                <a:effectLst/>
                <a:latin typeface="Helvetica Neue"/>
              </a:rPr>
              <a:t>within 34 minutes</a:t>
            </a:r>
            <a:r>
              <a:rPr lang="en-US" sz="3600" b="0" i="0" dirty="0">
                <a:solidFill>
                  <a:srgbClr val="16161D"/>
                </a:solidFill>
                <a:effectLst/>
                <a:latin typeface="Helvetica Neue"/>
              </a:rPr>
              <a:t>.</a:t>
            </a:r>
            <a:endParaRPr lang="it-IT" sz="3600" b="0" dirty="0">
              <a:solidFill>
                <a:srgbClr val="000000"/>
              </a:solidFill>
              <a:effectLst/>
            </a:endParaRPr>
          </a:p>
        </p:txBody>
      </p:sp>
    </p:spTree>
    <p:extLst>
      <p:ext uri="{BB962C8B-B14F-4D97-AF65-F5344CB8AC3E}">
        <p14:creationId xmlns:p14="http://schemas.microsoft.com/office/powerpoint/2010/main" val="13847458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146DCA-43C3-460B-84F8-A2C30B51AD88}"/>
              </a:ext>
            </a:extLst>
          </p:cNvPr>
          <p:cNvSpPr>
            <a:spLocks noGrp="1"/>
          </p:cNvSpPr>
          <p:nvPr>
            <p:ph type="title"/>
          </p:nvPr>
        </p:nvSpPr>
        <p:spPr/>
        <p:txBody>
          <a:bodyPr/>
          <a:lstStyle/>
          <a:p>
            <a:r>
              <a:rPr lang="en-US" dirty="0">
                <a:cs typeface="Calibri Light"/>
              </a:rPr>
              <a:t>Best practices</a:t>
            </a:r>
            <a:endParaRPr lang="it-IT" dirty="0"/>
          </a:p>
        </p:txBody>
      </p:sp>
      <p:sp>
        <p:nvSpPr>
          <p:cNvPr id="6" name="Segnaposto contenuto 5">
            <a:extLst>
              <a:ext uri="{FF2B5EF4-FFF2-40B4-BE49-F238E27FC236}">
                <a16:creationId xmlns:a16="http://schemas.microsoft.com/office/drawing/2014/main" id="{8939B62B-90B9-6AB4-95AC-73FC5F8186B6}"/>
              </a:ext>
            </a:extLst>
          </p:cNvPr>
          <p:cNvSpPr>
            <a:spLocks noGrp="1"/>
          </p:cNvSpPr>
          <p:nvPr>
            <p:ph idx="1"/>
          </p:nvPr>
        </p:nvSpPr>
        <p:spPr>
          <a:xfrm>
            <a:off x="1323109" y="1825625"/>
            <a:ext cx="9834419" cy="4351338"/>
          </a:xfrm>
        </p:spPr>
        <p:txBody>
          <a:bodyPr vert="horz" lIns="91440" tIns="45720" rIns="91440" bIns="45720" rtlCol="0" anchor="t">
            <a:noAutofit/>
          </a:bodyPr>
          <a:lstStyle/>
          <a:p>
            <a:r>
              <a:rPr lang="it-IT" dirty="0">
                <a:solidFill>
                  <a:srgbClr val="000000"/>
                </a:solidFill>
                <a:cs typeface="Calibri"/>
              </a:rPr>
              <a:t>Plan</a:t>
            </a:r>
            <a:r>
              <a:rPr lang="it-IT" dirty="0">
                <a:solidFill>
                  <a:srgbClr val="000000"/>
                </a:solidFill>
                <a:ea typeface="Calibri"/>
                <a:cs typeface="Calibri"/>
              </a:rPr>
              <a:t> </a:t>
            </a:r>
            <a:r>
              <a:rPr lang="it-IT" dirty="0" err="1">
                <a:solidFill>
                  <a:srgbClr val="000000"/>
                </a:solidFill>
                <a:ea typeface="Calibri"/>
                <a:cs typeface="Calibri"/>
              </a:rPr>
              <a:t>credential</a:t>
            </a:r>
            <a:r>
              <a:rPr lang="it-IT" dirty="0">
                <a:solidFill>
                  <a:srgbClr val="000000"/>
                </a:solidFill>
                <a:ea typeface="Calibri"/>
                <a:cs typeface="Calibri"/>
              </a:rPr>
              <a:t> / secret </a:t>
            </a:r>
            <a:r>
              <a:rPr lang="it-IT" dirty="0" err="1">
                <a:solidFill>
                  <a:srgbClr val="000000"/>
                </a:solidFill>
                <a:ea typeface="Calibri"/>
                <a:cs typeface="Calibri"/>
              </a:rPr>
              <a:t>change</a:t>
            </a:r>
            <a:r>
              <a:rPr lang="it-IT" dirty="0">
                <a:solidFill>
                  <a:srgbClr val="000000"/>
                </a:solidFill>
                <a:ea typeface="Calibri"/>
                <a:cs typeface="Calibri"/>
              </a:rPr>
              <a:t> or </a:t>
            </a:r>
            <a:r>
              <a:rPr lang="it-IT" dirty="0" err="1">
                <a:solidFill>
                  <a:srgbClr val="000000"/>
                </a:solidFill>
                <a:ea typeface="Calibri"/>
                <a:cs typeface="Calibri"/>
              </a:rPr>
              <a:t>rotation</a:t>
            </a:r>
            <a:r>
              <a:rPr lang="it-IT" dirty="0">
                <a:solidFill>
                  <a:srgbClr val="000000"/>
                </a:solidFill>
                <a:ea typeface="Calibri"/>
                <a:cs typeface="Calibri"/>
              </a:rPr>
              <a:t> in </a:t>
            </a:r>
            <a:r>
              <a:rPr lang="it-IT" dirty="0" err="1">
                <a:solidFill>
                  <a:srgbClr val="000000"/>
                </a:solidFill>
                <a:ea typeface="Calibri"/>
                <a:cs typeface="Calibri"/>
              </a:rPr>
              <a:t>your</a:t>
            </a:r>
            <a:r>
              <a:rPr lang="it-IT" dirty="0">
                <a:solidFill>
                  <a:srgbClr val="000000"/>
                </a:solidFill>
                <a:ea typeface="Calibri"/>
                <a:cs typeface="Calibri"/>
              </a:rPr>
              <a:t> software</a:t>
            </a:r>
          </a:p>
          <a:p>
            <a:r>
              <a:rPr lang="it-IT" err="1">
                <a:ea typeface="Calibri"/>
                <a:cs typeface="Calibri"/>
              </a:rPr>
              <a:t>Periodically</a:t>
            </a:r>
            <a:r>
              <a:rPr lang="it-IT" dirty="0">
                <a:ea typeface="Calibri"/>
                <a:cs typeface="Calibri"/>
              </a:rPr>
              <a:t> test </a:t>
            </a:r>
            <a:r>
              <a:rPr lang="it-IT" err="1">
                <a:ea typeface="Calibri"/>
                <a:cs typeface="Calibri"/>
              </a:rPr>
              <a:t>procedures</a:t>
            </a:r>
            <a:r>
              <a:rPr lang="it-IT" dirty="0">
                <a:ea typeface="Calibri"/>
                <a:cs typeface="Calibri"/>
              </a:rPr>
              <a:t> to </a:t>
            </a:r>
            <a:r>
              <a:rPr lang="it-IT" err="1">
                <a:ea typeface="Calibri"/>
                <a:cs typeface="Calibri"/>
              </a:rPr>
              <a:t>verify</a:t>
            </a:r>
            <a:r>
              <a:rPr lang="it-IT" dirty="0">
                <a:ea typeface="Calibri"/>
                <a:cs typeface="Calibri"/>
              </a:rPr>
              <a:t> </a:t>
            </a:r>
            <a:r>
              <a:rPr lang="it-IT" err="1">
                <a:ea typeface="Calibri"/>
                <a:cs typeface="Calibri"/>
              </a:rPr>
              <a:t>that</a:t>
            </a:r>
            <a:r>
              <a:rPr lang="it-IT" dirty="0">
                <a:ea typeface="Calibri"/>
                <a:cs typeface="Calibri"/>
              </a:rPr>
              <a:t> </a:t>
            </a:r>
            <a:r>
              <a:rPr lang="it-IT" err="1">
                <a:ea typeface="Calibri"/>
                <a:cs typeface="Calibri"/>
              </a:rPr>
              <a:t>they</a:t>
            </a:r>
            <a:r>
              <a:rPr lang="it-IT" dirty="0">
                <a:ea typeface="Calibri"/>
                <a:cs typeface="Calibri"/>
              </a:rPr>
              <a:t> works</a:t>
            </a:r>
          </a:p>
          <a:p>
            <a:r>
              <a:rPr lang="it-IT" dirty="0">
                <a:ea typeface="Calibri"/>
                <a:cs typeface="Calibri"/>
              </a:rPr>
              <a:t>Put in place </a:t>
            </a:r>
            <a:r>
              <a:rPr lang="it-IT" dirty="0" err="1">
                <a:ea typeface="Calibri"/>
                <a:cs typeface="Calibri"/>
              </a:rPr>
              <a:t>automated</a:t>
            </a:r>
            <a:r>
              <a:rPr lang="it-IT" dirty="0">
                <a:ea typeface="Calibri"/>
                <a:cs typeface="Calibri"/>
              </a:rPr>
              <a:t> password </a:t>
            </a:r>
            <a:r>
              <a:rPr lang="it-IT" dirty="0" err="1">
                <a:ea typeface="Calibri"/>
                <a:cs typeface="Calibri"/>
              </a:rPr>
              <a:t>change</a:t>
            </a:r>
            <a:r>
              <a:rPr lang="it-IT" dirty="0">
                <a:ea typeface="Calibri"/>
                <a:cs typeface="Calibri"/>
              </a:rPr>
              <a:t> procedure </a:t>
            </a:r>
            <a:r>
              <a:rPr lang="it-IT" dirty="0" err="1">
                <a:ea typeface="Calibri"/>
                <a:cs typeface="Calibri"/>
              </a:rPr>
              <a:t>if</a:t>
            </a:r>
            <a:r>
              <a:rPr lang="it-IT" dirty="0">
                <a:ea typeface="Calibri"/>
                <a:cs typeface="Calibri"/>
              </a:rPr>
              <a:t> </a:t>
            </a:r>
            <a:r>
              <a:rPr lang="it-IT" dirty="0" err="1">
                <a:ea typeface="Calibri"/>
                <a:cs typeface="Calibri"/>
              </a:rPr>
              <a:t>possible</a:t>
            </a:r>
            <a:endParaRPr lang="it-IT" dirty="0">
              <a:ea typeface="Calibri"/>
              <a:cs typeface="Calibri"/>
            </a:endParaRPr>
          </a:p>
          <a:p>
            <a:r>
              <a:rPr lang="it-IT" dirty="0" err="1">
                <a:solidFill>
                  <a:srgbClr val="000000"/>
                </a:solidFill>
                <a:ea typeface="Calibri"/>
                <a:cs typeface="Calibri"/>
              </a:rPr>
              <a:t>Protect</a:t>
            </a:r>
            <a:r>
              <a:rPr lang="it-IT" dirty="0">
                <a:solidFill>
                  <a:srgbClr val="000000"/>
                </a:solidFill>
                <a:ea typeface="Calibri"/>
                <a:cs typeface="Calibri"/>
              </a:rPr>
              <a:t> the </a:t>
            </a:r>
            <a:r>
              <a:rPr lang="it-IT" dirty="0" err="1">
                <a:solidFill>
                  <a:srgbClr val="000000"/>
                </a:solidFill>
                <a:ea typeface="Calibri"/>
                <a:cs typeface="Calibri"/>
              </a:rPr>
              <a:t>resource</a:t>
            </a:r>
            <a:r>
              <a:rPr lang="it-IT" dirty="0">
                <a:solidFill>
                  <a:srgbClr val="000000"/>
                </a:solidFill>
                <a:ea typeface="Calibri"/>
                <a:cs typeface="Calibri"/>
              </a:rPr>
              <a:t> with more </a:t>
            </a:r>
            <a:r>
              <a:rPr lang="it-IT" dirty="0" err="1">
                <a:solidFill>
                  <a:srgbClr val="000000"/>
                </a:solidFill>
                <a:ea typeface="Calibri"/>
                <a:cs typeface="Calibri"/>
              </a:rPr>
              <a:t>than</a:t>
            </a:r>
            <a:r>
              <a:rPr lang="it-IT" dirty="0">
                <a:solidFill>
                  <a:srgbClr val="000000"/>
                </a:solidFill>
                <a:ea typeface="Calibri"/>
                <a:cs typeface="Calibri"/>
              </a:rPr>
              <a:t> a single secret</a:t>
            </a:r>
          </a:p>
          <a:p>
            <a:pPr lvl="1"/>
            <a:r>
              <a:rPr lang="it-IT" dirty="0">
                <a:solidFill>
                  <a:srgbClr val="000000"/>
                </a:solidFill>
                <a:ea typeface="Calibri"/>
                <a:cs typeface="Calibri"/>
              </a:rPr>
              <a:t>Firewall / access rules</a:t>
            </a:r>
          </a:p>
          <a:p>
            <a:pPr lvl="1"/>
            <a:r>
              <a:rPr lang="it-IT" dirty="0">
                <a:solidFill>
                  <a:srgbClr val="000000"/>
                </a:solidFill>
                <a:ea typeface="Calibri"/>
                <a:cs typeface="Calibri"/>
              </a:rPr>
              <a:t>Reduce </a:t>
            </a:r>
            <a:r>
              <a:rPr lang="it-IT" dirty="0" err="1">
                <a:solidFill>
                  <a:srgbClr val="000000"/>
                </a:solidFill>
                <a:ea typeface="Calibri"/>
                <a:cs typeface="Calibri"/>
              </a:rPr>
              <a:t>permissions</a:t>
            </a:r>
            <a:r>
              <a:rPr lang="it-IT" dirty="0">
                <a:solidFill>
                  <a:srgbClr val="000000"/>
                </a:solidFill>
                <a:ea typeface="Calibri"/>
                <a:cs typeface="Calibri"/>
              </a:rPr>
              <a:t> of Personal Access Tokens</a:t>
            </a:r>
          </a:p>
          <a:p>
            <a:r>
              <a:rPr lang="it-IT" dirty="0" err="1">
                <a:solidFill>
                  <a:srgbClr val="000000"/>
                </a:solidFill>
                <a:ea typeface="Calibri"/>
                <a:cs typeface="Calibri"/>
              </a:rPr>
              <a:t>Try</a:t>
            </a:r>
            <a:r>
              <a:rPr lang="it-IT" dirty="0">
                <a:solidFill>
                  <a:srgbClr val="000000"/>
                </a:solidFill>
                <a:ea typeface="Calibri"/>
                <a:cs typeface="Calibri"/>
              </a:rPr>
              <a:t> to </a:t>
            </a:r>
            <a:r>
              <a:rPr lang="it-IT" dirty="0" err="1">
                <a:solidFill>
                  <a:srgbClr val="000000"/>
                </a:solidFill>
                <a:ea typeface="Calibri"/>
                <a:cs typeface="Calibri"/>
              </a:rPr>
              <a:t>avoid</a:t>
            </a:r>
            <a:r>
              <a:rPr lang="it-IT" dirty="0">
                <a:solidFill>
                  <a:srgbClr val="000000"/>
                </a:solidFill>
                <a:ea typeface="Calibri"/>
                <a:cs typeface="Calibri"/>
              </a:rPr>
              <a:t> secrets, </a:t>
            </a:r>
            <a:r>
              <a:rPr lang="it-IT" dirty="0" err="1">
                <a:solidFill>
                  <a:srgbClr val="000000"/>
                </a:solidFill>
                <a:ea typeface="Calibri"/>
                <a:cs typeface="Calibri"/>
              </a:rPr>
              <a:t>prefer</a:t>
            </a:r>
            <a:r>
              <a:rPr lang="it-IT" dirty="0">
                <a:solidFill>
                  <a:srgbClr val="000000"/>
                </a:solidFill>
                <a:ea typeface="Calibri"/>
                <a:cs typeface="Calibri"/>
              </a:rPr>
              <a:t> RBAC</a:t>
            </a:r>
          </a:p>
          <a:p>
            <a:r>
              <a:rPr lang="it-IT" dirty="0">
                <a:solidFill>
                  <a:srgbClr val="FF0000"/>
                </a:solidFill>
                <a:ea typeface="Calibri"/>
                <a:cs typeface="Calibri"/>
              </a:rPr>
              <a:t>Do </a:t>
            </a:r>
            <a:r>
              <a:rPr lang="it-IT" dirty="0" err="1">
                <a:solidFill>
                  <a:srgbClr val="FF0000"/>
                </a:solidFill>
                <a:ea typeface="Calibri"/>
                <a:cs typeface="Calibri"/>
              </a:rPr>
              <a:t>not</a:t>
            </a:r>
            <a:r>
              <a:rPr lang="it-IT" dirty="0">
                <a:solidFill>
                  <a:srgbClr val="FF0000"/>
                </a:solidFill>
                <a:ea typeface="Calibri"/>
                <a:cs typeface="Calibri"/>
              </a:rPr>
              <a:t> </a:t>
            </a:r>
            <a:r>
              <a:rPr lang="it-IT" dirty="0" err="1">
                <a:solidFill>
                  <a:srgbClr val="FF0000"/>
                </a:solidFill>
                <a:ea typeface="Calibri"/>
                <a:cs typeface="Calibri"/>
              </a:rPr>
              <a:t>absolutely</a:t>
            </a:r>
            <a:r>
              <a:rPr lang="it-IT" dirty="0">
                <a:solidFill>
                  <a:srgbClr val="FF0000"/>
                </a:solidFill>
                <a:ea typeface="Calibri"/>
                <a:cs typeface="Calibri"/>
              </a:rPr>
              <a:t> </a:t>
            </a:r>
            <a:r>
              <a:rPr lang="it-IT" dirty="0" err="1">
                <a:solidFill>
                  <a:srgbClr val="FF0000"/>
                </a:solidFill>
                <a:ea typeface="Calibri"/>
                <a:cs typeface="Calibri"/>
              </a:rPr>
              <a:t>reuse</a:t>
            </a:r>
            <a:r>
              <a:rPr lang="it-IT" dirty="0">
                <a:solidFill>
                  <a:srgbClr val="FF0000"/>
                </a:solidFill>
                <a:ea typeface="Calibri"/>
                <a:cs typeface="Calibri"/>
              </a:rPr>
              <a:t> </a:t>
            </a:r>
            <a:r>
              <a:rPr lang="it-IT" dirty="0" err="1">
                <a:solidFill>
                  <a:srgbClr val="FF0000"/>
                </a:solidFill>
                <a:ea typeface="Calibri"/>
                <a:cs typeface="Calibri"/>
              </a:rPr>
              <a:t>same</a:t>
            </a:r>
            <a:r>
              <a:rPr lang="it-IT" dirty="0">
                <a:solidFill>
                  <a:srgbClr val="FF0000"/>
                </a:solidFill>
                <a:ea typeface="Calibri"/>
                <a:cs typeface="Calibri"/>
              </a:rPr>
              <a:t> password for </a:t>
            </a:r>
            <a:r>
              <a:rPr lang="it-IT" dirty="0" err="1">
                <a:solidFill>
                  <a:srgbClr val="FF0000"/>
                </a:solidFill>
                <a:ea typeface="Calibri"/>
                <a:cs typeface="Calibri"/>
              </a:rPr>
              <a:t>different</a:t>
            </a:r>
            <a:r>
              <a:rPr lang="it-IT" dirty="0">
                <a:solidFill>
                  <a:srgbClr val="FF0000"/>
                </a:solidFill>
                <a:ea typeface="Calibri"/>
                <a:cs typeface="Calibri"/>
              </a:rPr>
              <a:t> services</a:t>
            </a:r>
          </a:p>
          <a:p>
            <a:endParaRPr lang="it-IT" dirty="0">
              <a:ea typeface="Calibri"/>
              <a:cs typeface="Calibri"/>
            </a:endParaRPr>
          </a:p>
        </p:txBody>
      </p:sp>
    </p:spTree>
    <p:extLst>
      <p:ext uri="{BB962C8B-B14F-4D97-AF65-F5344CB8AC3E}">
        <p14:creationId xmlns:p14="http://schemas.microsoft.com/office/powerpoint/2010/main" val="26666110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146DCA-43C3-460B-84F8-A2C30B51AD88}"/>
              </a:ext>
            </a:extLst>
          </p:cNvPr>
          <p:cNvSpPr>
            <a:spLocks noGrp="1"/>
          </p:cNvSpPr>
          <p:nvPr>
            <p:ph type="title"/>
          </p:nvPr>
        </p:nvSpPr>
        <p:spPr/>
        <p:txBody>
          <a:bodyPr>
            <a:normAutofit/>
          </a:bodyPr>
          <a:lstStyle/>
          <a:p>
            <a:r>
              <a:rPr lang="en-US" sz="4000" dirty="0">
                <a:cs typeface="Calibri Light"/>
              </a:rPr>
              <a:t>Limit scope whenever possible for bearer tokens</a:t>
            </a:r>
            <a:endParaRPr lang="it-IT" sz="4000" dirty="0"/>
          </a:p>
        </p:txBody>
      </p:sp>
      <p:sp>
        <p:nvSpPr>
          <p:cNvPr id="6" name="Segnaposto contenuto 5">
            <a:extLst>
              <a:ext uri="{FF2B5EF4-FFF2-40B4-BE49-F238E27FC236}">
                <a16:creationId xmlns:a16="http://schemas.microsoft.com/office/drawing/2014/main" id="{8939B62B-90B9-6AB4-95AC-73FC5F8186B6}"/>
              </a:ext>
            </a:extLst>
          </p:cNvPr>
          <p:cNvSpPr>
            <a:spLocks noGrp="1"/>
          </p:cNvSpPr>
          <p:nvPr>
            <p:ph idx="1"/>
          </p:nvPr>
        </p:nvSpPr>
        <p:spPr>
          <a:xfrm>
            <a:off x="1323109" y="1825625"/>
            <a:ext cx="9834419" cy="4351338"/>
          </a:xfrm>
        </p:spPr>
        <p:txBody>
          <a:bodyPr vert="horz" lIns="91440" tIns="45720" rIns="91440" bIns="45720" rtlCol="0" anchor="t">
            <a:noAutofit/>
          </a:bodyPr>
          <a:lstStyle/>
          <a:p>
            <a:r>
              <a:rPr lang="it-IT" dirty="0">
                <a:solidFill>
                  <a:srgbClr val="000000"/>
                </a:solidFill>
                <a:cs typeface="Calibri"/>
              </a:rPr>
              <a:t>Limit the scope</a:t>
            </a:r>
          </a:p>
          <a:p>
            <a:r>
              <a:rPr lang="it-IT" dirty="0">
                <a:solidFill>
                  <a:srgbClr val="000000"/>
                </a:solidFill>
                <a:ea typeface="Calibri"/>
                <a:cs typeface="Calibri"/>
              </a:rPr>
              <a:t>Check </a:t>
            </a:r>
            <a:r>
              <a:rPr lang="it-IT" dirty="0" err="1">
                <a:solidFill>
                  <a:srgbClr val="000000"/>
                </a:solidFill>
                <a:ea typeface="Calibri"/>
                <a:cs typeface="Calibri"/>
              </a:rPr>
              <a:t>your</a:t>
            </a:r>
            <a:r>
              <a:rPr lang="it-IT" dirty="0">
                <a:solidFill>
                  <a:srgbClr val="000000"/>
                </a:solidFill>
                <a:ea typeface="Calibri"/>
                <a:cs typeface="Calibri"/>
              </a:rPr>
              <a:t> provider for more fine-</a:t>
            </a:r>
            <a:r>
              <a:rPr lang="it-IT" dirty="0" err="1">
                <a:solidFill>
                  <a:srgbClr val="000000"/>
                </a:solidFill>
                <a:ea typeface="Calibri"/>
                <a:cs typeface="Calibri"/>
              </a:rPr>
              <a:t>grained</a:t>
            </a:r>
            <a:r>
              <a:rPr lang="it-IT" dirty="0">
                <a:solidFill>
                  <a:srgbClr val="000000"/>
                </a:solidFill>
                <a:ea typeface="Calibri"/>
                <a:cs typeface="Calibri"/>
              </a:rPr>
              <a:t> tokens, like in GitHub.</a:t>
            </a:r>
          </a:p>
          <a:p>
            <a:endParaRPr lang="it-IT" dirty="0">
              <a:ea typeface="Calibri"/>
              <a:cs typeface="Calibri"/>
            </a:endParaRPr>
          </a:p>
        </p:txBody>
      </p:sp>
      <p:pic>
        <p:nvPicPr>
          <p:cNvPr id="4" name="Picture 3">
            <a:extLst>
              <a:ext uri="{FF2B5EF4-FFF2-40B4-BE49-F238E27FC236}">
                <a16:creationId xmlns:a16="http://schemas.microsoft.com/office/drawing/2014/main" id="{D128D040-FA82-C0CC-0B0E-3AA9DA5EB6B6}"/>
              </a:ext>
            </a:extLst>
          </p:cNvPr>
          <p:cNvPicPr>
            <a:picLocks noChangeAspect="1"/>
          </p:cNvPicPr>
          <p:nvPr/>
        </p:nvPicPr>
        <p:blipFill>
          <a:blip r:embed="rId2"/>
          <a:stretch>
            <a:fillRect/>
          </a:stretch>
        </p:blipFill>
        <p:spPr>
          <a:xfrm>
            <a:off x="2866767" y="3201376"/>
            <a:ext cx="5944129" cy="3329700"/>
          </a:xfrm>
          <a:prstGeom prst="rect">
            <a:avLst/>
          </a:prstGeom>
        </p:spPr>
      </p:pic>
    </p:spTree>
    <p:extLst>
      <p:ext uri="{BB962C8B-B14F-4D97-AF65-F5344CB8AC3E}">
        <p14:creationId xmlns:p14="http://schemas.microsoft.com/office/powerpoint/2010/main" val="18407325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146DCA-43C3-460B-84F8-A2C30B51AD88}"/>
              </a:ext>
            </a:extLst>
          </p:cNvPr>
          <p:cNvSpPr>
            <a:spLocks noGrp="1"/>
          </p:cNvSpPr>
          <p:nvPr>
            <p:ph type="title"/>
          </p:nvPr>
        </p:nvSpPr>
        <p:spPr/>
        <p:txBody>
          <a:bodyPr>
            <a:normAutofit/>
          </a:bodyPr>
          <a:lstStyle/>
          <a:p>
            <a:r>
              <a:rPr lang="en-US" sz="8000" dirty="0">
                <a:solidFill>
                  <a:srgbClr val="FF0000"/>
                </a:solidFill>
                <a:cs typeface="Calibri Light"/>
              </a:rPr>
              <a:t>Pretty please</a:t>
            </a:r>
            <a:endParaRPr lang="it-IT" sz="8000" dirty="0">
              <a:solidFill>
                <a:srgbClr val="FF0000"/>
              </a:solidFill>
            </a:endParaRPr>
          </a:p>
        </p:txBody>
      </p:sp>
      <p:sp>
        <p:nvSpPr>
          <p:cNvPr id="7" name="CasellaDiTesto 1">
            <a:extLst>
              <a:ext uri="{FF2B5EF4-FFF2-40B4-BE49-F238E27FC236}">
                <a16:creationId xmlns:a16="http://schemas.microsoft.com/office/drawing/2014/main" id="{7C67C783-3883-352C-8160-AC0616B441D4}"/>
              </a:ext>
            </a:extLst>
          </p:cNvPr>
          <p:cNvSpPr txBox="1"/>
          <p:nvPr/>
        </p:nvSpPr>
        <p:spPr>
          <a:xfrm>
            <a:off x="483755" y="1590336"/>
            <a:ext cx="11224489" cy="5016758"/>
          </a:xfrm>
          <a:prstGeom prst="rect">
            <a:avLst/>
          </a:prstGeom>
          <a:noFill/>
        </p:spPr>
        <p:txBody>
          <a:bodyPr wrap="square" rtlCol="0">
            <a:spAutoFit/>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it-IT" sz="8000" b="0" dirty="0">
                <a:solidFill>
                  <a:srgbClr val="000000"/>
                </a:solidFill>
                <a:effectLst/>
              </a:rPr>
              <a:t>DO NOT EXPOSE RESOURCES ON THE FREAKING PUBLIC INTERNET</a:t>
            </a:r>
          </a:p>
        </p:txBody>
      </p:sp>
    </p:spTree>
    <p:extLst>
      <p:ext uri="{BB962C8B-B14F-4D97-AF65-F5344CB8AC3E}">
        <p14:creationId xmlns:p14="http://schemas.microsoft.com/office/powerpoint/2010/main" val="25641541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146DCA-43C3-460B-84F8-A2C30B51AD88}"/>
              </a:ext>
            </a:extLst>
          </p:cNvPr>
          <p:cNvSpPr>
            <a:spLocks noGrp="1"/>
          </p:cNvSpPr>
          <p:nvPr>
            <p:ph type="title"/>
          </p:nvPr>
        </p:nvSpPr>
        <p:spPr/>
        <p:txBody>
          <a:bodyPr/>
          <a:lstStyle/>
          <a:p>
            <a:r>
              <a:rPr lang="en-US" dirty="0">
                <a:cs typeface="Calibri Light"/>
              </a:rPr>
              <a:t>GitHub to the rescue</a:t>
            </a:r>
          </a:p>
        </p:txBody>
      </p:sp>
      <p:sp>
        <p:nvSpPr>
          <p:cNvPr id="6" name="Segnaposto contenuto 5">
            <a:extLst>
              <a:ext uri="{FF2B5EF4-FFF2-40B4-BE49-F238E27FC236}">
                <a16:creationId xmlns:a16="http://schemas.microsoft.com/office/drawing/2014/main" id="{8939B62B-90B9-6AB4-95AC-73FC5F8186B6}"/>
              </a:ext>
            </a:extLst>
          </p:cNvPr>
          <p:cNvSpPr>
            <a:spLocks noGrp="1"/>
          </p:cNvSpPr>
          <p:nvPr>
            <p:ph idx="1"/>
          </p:nvPr>
        </p:nvSpPr>
        <p:spPr>
          <a:xfrm>
            <a:off x="1323109" y="2506806"/>
            <a:ext cx="4598391" cy="3670157"/>
          </a:xfrm>
        </p:spPr>
        <p:txBody>
          <a:bodyPr vert="horz" lIns="91440" tIns="45720" rIns="91440" bIns="45720" rtlCol="0" anchor="t">
            <a:noAutofit/>
          </a:bodyPr>
          <a:lstStyle/>
          <a:p>
            <a:r>
              <a:rPr lang="it-IT" dirty="0">
                <a:solidFill>
                  <a:srgbClr val="000000"/>
                </a:solidFill>
                <a:cs typeface="Calibri"/>
              </a:rPr>
              <a:t>GitHub </a:t>
            </a:r>
            <a:r>
              <a:rPr lang="it-IT" dirty="0" err="1">
                <a:solidFill>
                  <a:srgbClr val="000000"/>
                </a:solidFill>
                <a:cs typeface="Calibri"/>
              </a:rPr>
              <a:t>automatically</a:t>
            </a:r>
            <a:r>
              <a:rPr lang="it-IT" dirty="0">
                <a:solidFill>
                  <a:srgbClr val="000000"/>
                </a:solidFill>
                <a:cs typeface="Calibri"/>
              </a:rPr>
              <a:t> </a:t>
            </a:r>
            <a:r>
              <a:rPr lang="it-IT" dirty="0" err="1">
                <a:solidFill>
                  <a:srgbClr val="000000"/>
                </a:solidFill>
                <a:cs typeface="Calibri"/>
              </a:rPr>
              <a:t>scans</a:t>
            </a:r>
            <a:r>
              <a:rPr lang="it-IT" dirty="0">
                <a:solidFill>
                  <a:srgbClr val="000000"/>
                </a:solidFill>
                <a:cs typeface="Calibri"/>
              </a:rPr>
              <a:t> repository for secrets, </a:t>
            </a:r>
            <a:r>
              <a:rPr lang="it-IT" dirty="0" err="1">
                <a:solidFill>
                  <a:srgbClr val="000000"/>
                </a:solidFill>
                <a:cs typeface="Calibri"/>
              </a:rPr>
              <a:t>it</a:t>
            </a:r>
            <a:r>
              <a:rPr lang="it-IT" dirty="0">
                <a:solidFill>
                  <a:srgbClr val="000000"/>
                </a:solidFill>
                <a:cs typeface="Calibri"/>
              </a:rPr>
              <a:t> </a:t>
            </a:r>
            <a:r>
              <a:rPr lang="it-IT" dirty="0" err="1">
                <a:solidFill>
                  <a:srgbClr val="000000"/>
                </a:solidFill>
                <a:cs typeface="Calibri"/>
              </a:rPr>
              <a:t>is</a:t>
            </a:r>
            <a:r>
              <a:rPr lang="it-IT" dirty="0">
                <a:solidFill>
                  <a:srgbClr val="000000"/>
                </a:solidFill>
                <a:cs typeface="Calibri"/>
              </a:rPr>
              <a:t> free for public repositories</a:t>
            </a:r>
            <a:endParaRPr lang="it-IT" dirty="0"/>
          </a:p>
          <a:p>
            <a:r>
              <a:rPr lang="it-IT" dirty="0">
                <a:ea typeface="Calibri"/>
                <a:cs typeface="Calibri"/>
              </a:rPr>
              <a:t>Once a GitHub secrets </a:t>
            </a:r>
            <a:r>
              <a:rPr lang="it-IT" dirty="0" err="1">
                <a:ea typeface="Calibri"/>
                <a:cs typeface="Calibri"/>
              </a:rPr>
              <a:t>get</a:t>
            </a:r>
            <a:r>
              <a:rPr lang="it-IT" dirty="0">
                <a:ea typeface="Calibri"/>
                <a:cs typeface="Calibri"/>
              </a:rPr>
              <a:t> </a:t>
            </a:r>
            <a:r>
              <a:rPr lang="it-IT" dirty="0" err="1">
                <a:ea typeface="Calibri"/>
                <a:cs typeface="Calibri"/>
              </a:rPr>
              <a:t>caugth</a:t>
            </a:r>
            <a:r>
              <a:rPr lang="it-IT" dirty="0">
                <a:ea typeface="Calibri"/>
                <a:cs typeface="Calibri"/>
              </a:rPr>
              <a:t> </a:t>
            </a:r>
            <a:r>
              <a:rPr lang="it-IT" dirty="0" err="1">
                <a:ea typeface="Calibri"/>
                <a:cs typeface="Calibri"/>
              </a:rPr>
              <a:t>it</a:t>
            </a:r>
            <a:r>
              <a:rPr lang="it-IT" dirty="0">
                <a:ea typeface="Calibri"/>
                <a:cs typeface="Calibri"/>
              </a:rPr>
              <a:t> </a:t>
            </a:r>
            <a:r>
              <a:rPr lang="it-IT" dirty="0" err="1">
                <a:ea typeface="Calibri"/>
                <a:cs typeface="Calibri"/>
              </a:rPr>
              <a:t>is</a:t>
            </a:r>
            <a:r>
              <a:rPr lang="it-IT" dirty="0">
                <a:ea typeface="Calibri"/>
                <a:cs typeface="Calibri"/>
              </a:rPr>
              <a:t> </a:t>
            </a:r>
            <a:r>
              <a:rPr lang="it-IT" dirty="0" err="1">
                <a:ea typeface="Calibri"/>
                <a:cs typeface="Calibri"/>
              </a:rPr>
              <a:t>immediately</a:t>
            </a:r>
            <a:r>
              <a:rPr lang="it-IT" dirty="0">
                <a:ea typeface="Calibri"/>
                <a:cs typeface="Calibri"/>
              </a:rPr>
              <a:t> </a:t>
            </a:r>
            <a:r>
              <a:rPr lang="it-IT" dirty="0" err="1">
                <a:ea typeface="Calibri"/>
                <a:cs typeface="Calibri"/>
              </a:rPr>
              <a:t>revoked</a:t>
            </a:r>
          </a:p>
          <a:p>
            <a:endParaRPr lang="it-IT" dirty="0">
              <a:ea typeface="Calibri"/>
              <a:cs typeface="Calibri"/>
            </a:endParaRPr>
          </a:p>
        </p:txBody>
      </p:sp>
      <p:pic>
        <p:nvPicPr>
          <p:cNvPr id="2" name="Immagine 1" descr="Immagine che contiene testo, schermata, Carattere&#10;&#10;Descrizione generata automaticamente">
            <a:extLst>
              <a:ext uri="{FF2B5EF4-FFF2-40B4-BE49-F238E27FC236}">
                <a16:creationId xmlns:a16="http://schemas.microsoft.com/office/drawing/2014/main" id="{FBA68EBE-0E9B-7BD6-C191-5552A0DED8D6}"/>
              </a:ext>
            </a:extLst>
          </p:cNvPr>
          <p:cNvPicPr>
            <a:picLocks noChangeAspect="1"/>
          </p:cNvPicPr>
          <p:nvPr/>
        </p:nvPicPr>
        <p:blipFill>
          <a:blip r:embed="rId2"/>
          <a:stretch>
            <a:fillRect/>
          </a:stretch>
        </p:blipFill>
        <p:spPr>
          <a:xfrm>
            <a:off x="6591300" y="1247503"/>
            <a:ext cx="5600700" cy="4229044"/>
          </a:xfrm>
          <a:prstGeom prst="rect">
            <a:avLst/>
          </a:prstGeom>
        </p:spPr>
      </p:pic>
    </p:spTree>
    <p:extLst>
      <p:ext uri="{BB962C8B-B14F-4D97-AF65-F5344CB8AC3E}">
        <p14:creationId xmlns:p14="http://schemas.microsoft.com/office/powerpoint/2010/main" val="14957352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146DCA-43C3-460B-84F8-A2C30B51AD88}"/>
              </a:ext>
            </a:extLst>
          </p:cNvPr>
          <p:cNvSpPr>
            <a:spLocks noGrp="1"/>
          </p:cNvSpPr>
          <p:nvPr>
            <p:ph type="title"/>
          </p:nvPr>
        </p:nvSpPr>
        <p:spPr/>
        <p:txBody>
          <a:bodyPr/>
          <a:lstStyle/>
          <a:p>
            <a:r>
              <a:rPr lang="en-US" dirty="0">
                <a:cs typeface="Calibri Light"/>
              </a:rPr>
              <a:t>GitHub to the rescue</a:t>
            </a:r>
          </a:p>
        </p:txBody>
      </p:sp>
      <p:pic>
        <p:nvPicPr>
          <p:cNvPr id="5" name="Picture 4">
            <a:extLst>
              <a:ext uri="{FF2B5EF4-FFF2-40B4-BE49-F238E27FC236}">
                <a16:creationId xmlns:a16="http://schemas.microsoft.com/office/drawing/2014/main" id="{E195BB84-33C8-02C6-74FA-416139D7FC0A}"/>
              </a:ext>
            </a:extLst>
          </p:cNvPr>
          <p:cNvPicPr>
            <a:picLocks noChangeAspect="1"/>
          </p:cNvPicPr>
          <p:nvPr/>
        </p:nvPicPr>
        <p:blipFill>
          <a:blip r:embed="rId2"/>
          <a:stretch>
            <a:fillRect/>
          </a:stretch>
        </p:blipFill>
        <p:spPr>
          <a:xfrm>
            <a:off x="2818169" y="1368533"/>
            <a:ext cx="6438095" cy="5361905"/>
          </a:xfrm>
          <a:prstGeom prst="rect">
            <a:avLst/>
          </a:prstGeom>
        </p:spPr>
      </p:pic>
    </p:spTree>
    <p:extLst>
      <p:ext uri="{BB962C8B-B14F-4D97-AF65-F5344CB8AC3E}">
        <p14:creationId xmlns:p14="http://schemas.microsoft.com/office/powerpoint/2010/main" val="18100410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146DCA-43C3-460B-84F8-A2C30B51AD88}"/>
              </a:ext>
            </a:extLst>
          </p:cNvPr>
          <p:cNvSpPr>
            <a:spLocks noGrp="1"/>
          </p:cNvSpPr>
          <p:nvPr>
            <p:ph type="title"/>
          </p:nvPr>
        </p:nvSpPr>
        <p:spPr/>
        <p:txBody>
          <a:bodyPr/>
          <a:lstStyle/>
          <a:p>
            <a:r>
              <a:rPr lang="en-US" dirty="0">
                <a:cs typeface="Calibri Light"/>
              </a:rPr>
              <a:t>GitHub collaborate with others</a:t>
            </a:r>
          </a:p>
        </p:txBody>
      </p:sp>
      <p:pic>
        <p:nvPicPr>
          <p:cNvPr id="4" name="Picture 3">
            <a:extLst>
              <a:ext uri="{FF2B5EF4-FFF2-40B4-BE49-F238E27FC236}">
                <a16:creationId xmlns:a16="http://schemas.microsoft.com/office/drawing/2014/main" id="{D9723278-71F6-145D-65BA-FD24A964C0E4}"/>
              </a:ext>
            </a:extLst>
          </p:cNvPr>
          <p:cNvPicPr>
            <a:picLocks noChangeAspect="1"/>
          </p:cNvPicPr>
          <p:nvPr/>
        </p:nvPicPr>
        <p:blipFill>
          <a:blip r:embed="rId2"/>
          <a:stretch>
            <a:fillRect/>
          </a:stretch>
        </p:blipFill>
        <p:spPr>
          <a:xfrm>
            <a:off x="2800344" y="1438952"/>
            <a:ext cx="6447619" cy="5419048"/>
          </a:xfrm>
          <a:prstGeom prst="rect">
            <a:avLst/>
          </a:prstGeom>
        </p:spPr>
      </p:pic>
    </p:spTree>
    <p:extLst>
      <p:ext uri="{BB962C8B-B14F-4D97-AF65-F5344CB8AC3E}">
        <p14:creationId xmlns:p14="http://schemas.microsoft.com/office/powerpoint/2010/main" val="11453403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146DCA-43C3-460B-84F8-A2C30B51AD88}"/>
              </a:ext>
            </a:extLst>
          </p:cNvPr>
          <p:cNvSpPr>
            <a:spLocks noGrp="1"/>
          </p:cNvSpPr>
          <p:nvPr>
            <p:ph type="title"/>
          </p:nvPr>
        </p:nvSpPr>
        <p:spPr/>
        <p:txBody>
          <a:bodyPr/>
          <a:lstStyle/>
          <a:p>
            <a:r>
              <a:rPr lang="en-US" dirty="0">
                <a:cs typeface="Calibri Light"/>
              </a:rPr>
              <a:t>Secret scanning partner program</a:t>
            </a:r>
          </a:p>
        </p:txBody>
      </p:sp>
      <p:sp>
        <p:nvSpPr>
          <p:cNvPr id="5" name="TextBox 4">
            <a:extLst>
              <a:ext uri="{FF2B5EF4-FFF2-40B4-BE49-F238E27FC236}">
                <a16:creationId xmlns:a16="http://schemas.microsoft.com/office/drawing/2014/main" id="{B200CD06-926C-D224-8D83-FB24033261FD}"/>
              </a:ext>
            </a:extLst>
          </p:cNvPr>
          <p:cNvSpPr txBox="1"/>
          <p:nvPr/>
        </p:nvSpPr>
        <p:spPr>
          <a:xfrm>
            <a:off x="680901" y="1773424"/>
            <a:ext cx="11147516" cy="369332"/>
          </a:xfrm>
          <a:prstGeom prst="rect">
            <a:avLst/>
          </a:prstGeom>
          <a:noFill/>
        </p:spPr>
        <p:txBody>
          <a:bodyPr wrap="square">
            <a:spAutoFit/>
          </a:bodyPr>
          <a:lstStyle/>
          <a:p>
            <a:r>
              <a:rPr lang="en-US" dirty="0"/>
              <a:t>https://docs.github.com/en/code-security/secret-scanning/secret-scanning-partner-program</a:t>
            </a:r>
          </a:p>
        </p:txBody>
      </p:sp>
      <p:pic>
        <p:nvPicPr>
          <p:cNvPr id="1026" name="Picture 2" descr="Diagram showing the process of scanning for a secret and sending matches to a service provider's verify endpoint.">
            <a:extLst>
              <a:ext uri="{FF2B5EF4-FFF2-40B4-BE49-F238E27FC236}">
                <a16:creationId xmlns:a16="http://schemas.microsoft.com/office/drawing/2014/main" id="{F2A6D967-DD83-CBF5-12AF-5C24242FFC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3261" y="2419823"/>
            <a:ext cx="9167949" cy="40730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56349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146DCA-43C3-460B-84F8-A2C30B51AD88}"/>
              </a:ext>
            </a:extLst>
          </p:cNvPr>
          <p:cNvSpPr>
            <a:spLocks noGrp="1"/>
          </p:cNvSpPr>
          <p:nvPr>
            <p:ph type="title"/>
          </p:nvPr>
        </p:nvSpPr>
        <p:spPr/>
        <p:txBody>
          <a:bodyPr/>
          <a:lstStyle/>
          <a:p>
            <a:r>
              <a:rPr lang="en-US" dirty="0">
                <a:cs typeface="Calibri Light"/>
              </a:rPr>
              <a:t>GitHub collaborate with others</a:t>
            </a:r>
          </a:p>
        </p:txBody>
      </p:sp>
      <p:pic>
        <p:nvPicPr>
          <p:cNvPr id="5" name="Picture 4">
            <a:extLst>
              <a:ext uri="{FF2B5EF4-FFF2-40B4-BE49-F238E27FC236}">
                <a16:creationId xmlns:a16="http://schemas.microsoft.com/office/drawing/2014/main" id="{A8B27370-4A16-001C-8D2A-E7BED3384207}"/>
              </a:ext>
            </a:extLst>
          </p:cNvPr>
          <p:cNvPicPr>
            <a:picLocks noChangeAspect="1"/>
          </p:cNvPicPr>
          <p:nvPr/>
        </p:nvPicPr>
        <p:blipFill>
          <a:blip r:embed="rId2"/>
          <a:stretch>
            <a:fillRect/>
          </a:stretch>
        </p:blipFill>
        <p:spPr>
          <a:xfrm>
            <a:off x="2018011" y="1631531"/>
            <a:ext cx="7685714" cy="4914286"/>
          </a:xfrm>
          <a:prstGeom prst="rect">
            <a:avLst/>
          </a:prstGeom>
        </p:spPr>
      </p:pic>
    </p:spTree>
    <p:extLst>
      <p:ext uri="{BB962C8B-B14F-4D97-AF65-F5344CB8AC3E}">
        <p14:creationId xmlns:p14="http://schemas.microsoft.com/office/powerpoint/2010/main" val="575965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E971A81-0BB3-45FA-B7F2-9C851F186625}"/>
              </a:ext>
            </a:extLst>
          </p:cNvPr>
          <p:cNvSpPr>
            <a:spLocks noGrp="1"/>
          </p:cNvSpPr>
          <p:nvPr>
            <p:ph idx="1"/>
          </p:nvPr>
        </p:nvSpPr>
        <p:spPr/>
        <p:txBody>
          <a:bodyPr vert="horz" lIns="91440" tIns="45720" rIns="91440" bIns="45720" rtlCol="0" anchor="t">
            <a:normAutofit/>
          </a:bodyPr>
          <a:lstStyle/>
          <a:p>
            <a:r>
              <a:rPr lang="en-US" dirty="0">
                <a:ea typeface="Calibri"/>
                <a:cs typeface="Calibri"/>
              </a:rPr>
              <a:t>Every Source control system suffers from storing secrets</a:t>
            </a:r>
          </a:p>
          <a:p>
            <a:pPr lvl="1"/>
            <a:r>
              <a:rPr lang="en-US" dirty="0">
                <a:ea typeface="Calibri"/>
                <a:cs typeface="Calibri"/>
              </a:rPr>
              <a:t>Token for cloud services</a:t>
            </a:r>
          </a:p>
          <a:p>
            <a:pPr lvl="1"/>
            <a:r>
              <a:rPr lang="en-US" dirty="0">
                <a:ea typeface="Calibri"/>
                <a:cs typeface="Calibri"/>
              </a:rPr>
              <a:t>Password of system/resources</a:t>
            </a:r>
          </a:p>
          <a:p>
            <a:pPr lvl="1"/>
            <a:r>
              <a:rPr lang="en-US" dirty="0" err="1">
                <a:ea typeface="Calibri"/>
                <a:cs typeface="Calibri"/>
              </a:rPr>
              <a:t>Etc</a:t>
            </a:r>
          </a:p>
          <a:p>
            <a:r>
              <a:rPr lang="en-US" dirty="0">
                <a:ea typeface="Calibri"/>
                <a:cs typeface="Calibri"/>
              </a:rPr>
              <a:t>Git possess some peculiar characteristics that makes this a "little more dangerous"</a:t>
            </a:r>
          </a:p>
        </p:txBody>
      </p:sp>
      <p:sp>
        <p:nvSpPr>
          <p:cNvPr id="3" name="Title 2">
            <a:extLst>
              <a:ext uri="{FF2B5EF4-FFF2-40B4-BE49-F238E27FC236}">
                <a16:creationId xmlns:a16="http://schemas.microsoft.com/office/drawing/2014/main" id="{50146DCA-43C3-460B-84F8-A2C30B51AD88}"/>
              </a:ext>
            </a:extLst>
          </p:cNvPr>
          <p:cNvSpPr>
            <a:spLocks noGrp="1"/>
          </p:cNvSpPr>
          <p:nvPr>
            <p:ph type="title"/>
          </p:nvPr>
        </p:nvSpPr>
        <p:spPr/>
        <p:txBody>
          <a:bodyPr/>
          <a:lstStyle/>
          <a:p>
            <a:r>
              <a:rPr lang="en-US" dirty="0">
                <a:ea typeface="Calibri Light"/>
                <a:cs typeface="Calibri Light"/>
              </a:rPr>
              <a:t>The problem</a:t>
            </a:r>
            <a:endParaRPr lang="it-IT" dirty="0"/>
          </a:p>
        </p:txBody>
      </p:sp>
    </p:spTree>
    <p:extLst>
      <p:ext uri="{BB962C8B-B14F-4D97-AF65-F5344CB8AC3E}">
        <p14:creationId xmlns:p14="http://schemas.microsoft.com/office/powerpoint/2010/main" val="68191211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146DCA-43C3-460B-84F8-A2C30B51AD88}"/>
              </a:ext>
            </a:extLst>
          </p:cNvPr>
          <p:cNvSpPr>
            <a:spLocks noGrp="1"/>
          </p:cNvSpPr>
          <p:nvPr>
            <p:ph type="title"/>
          </p:nvPr>
        </p:nvSpPr>
        <p:spPr/>
        <p:txBody>
          <a:bodyPr/>
          <a:lstStyle/>
          <a:p>
            <a:r>
              <a:rPr lang="en-US" dirty="0">
                <a:cs typeface="Calibri Light"/>
              </a:rPr>
              <a:t>Completely prevent pushes</a:t>
            </a:r>
          </a:p>
        </p:txBody>
      </p:sp>
      <p:pic>
        <p:nvPicPr>
          <p:cNvPr id="4" name="Picture 3">
            <a:extLst>
              <a:ext uri="{FF2B5EF4-FFF2-40B4-BE49-F238E27FC236}">
                <a16:creationId xmlns:a16="http://schemas.microsoft.com/office/drawing/2014/main" id="{E8D3F0BE-C21E-EE66-D550-4E2A6F0BA226}"/>
              </a:ext>
            </a:extLst>
          </p:cNvPr>
          <p:cNvPicPr>
            <a:picLocks noChangeAspect="1"/>
          </p:cNvPicPr>
          <p:nvPr/>
        </p:nvPicPr>
        <p:blipFill>
          <a:blip r:embed="rId2"/>
          <a:stretch>
            <a:fillRect/>
          </a:stretch>
        </p:blipFill>
        <p:spPr>
          <a:xfrm>
            <a:off x="292721" y="1836826"/>
            <a:ext cx="11371428" cy="2152381"/>
          </a:xfrm>
          <a:prstGeom prst="rect">
            <a:avLst/>
          </a:prstGeom>
        </p:spPr>
      </p:pic>
    </p:spTree>
    <p:extLst>
      <p:ext uri="{BB962C8B-B14F-4D97-AF65-F5344CB8AC3E}">
        <p14:creationId xmlns:p14="http://schemas.microsoft.com/office/powerpoint/2010/main" val="127346732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146DCA-43C3-460B-84F8-A2C30B51AD88}"/>
              </a:ext>
            </a:extLst>
          </p:cNvPr>
          <p:cNvSpPr>
            <a:spLocks noGrp="1"/>
          </p:cNvSpPr>
          <p:nvPr>
            <p:ph type="title"/>
          </p:nvPr>
        </p:nvSpPr>
        <p:spPr/>
        <p:txBody>
          <a:bodyPr/>
          <a:lstStyle/>
          <a:p>
            <a:r>
              <a:rPr lang="en-US" dirty="0">
                <a:cs typeface="Calibri Light"/>
              </a:rPr>
              <a:t>Completely prevent pushes</a:t>
            </a:r>
          </a:p>
        </p:txBody>
      </p:sp>
      <p:pic>
        <p:nvPicPr>
          <p:cNvPr id="5" name="Picture 4">
            <a:extLst>
              <a:ext uri="{FF2B5EF4-FFF2-40B4-BE49-F238E27FC236}">
                <a16:creationId xmlns:a16="http://schemas.microsoft.com/office/drawing/2014/main" id="{E63E5214-00D4-2C1B-D7AC-CF02A8AA143E}"/>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1360054"/>
            <a:ext cx="12192000" cy="4137891"/>
          </a:xfrm>
          <a:prstGeom prst="rect">
            <a:avLst/>
          </a:prstGeom>
        </p:spPr>
      </p:pic>
    </p:spTree>
    <p:extLst>
      <p:ext uri="{BB962C8B-B14F-4D97-AF65-F5344CB8AC3E}">
        <p14:creationId xmlns:p14="http://schemas.microsoft.com/office/powerpoint/2010/main" val="420893917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146DCA-43C3-460B-84F8-A2C30B51AD88}"/>
              </a:ext>
            </a:extLst>
          </p:cNvPr>
          <p:cNvSpPr>
            <a:spLocks noGrp="1"/>
          </p:cNvSpPr>
          <p:nvPr>
            <p:ph type="title"/>
          </p:nvPr>
        </p:nvSpPr>
        <p:spPr/>
        <p:txBody>
          <a:bodyPr/>
          <a:lstStyle/>
          <a:p>
            <a:r>
              <a:rPr lang="en-US" dirty="0">
                <a:cs typeface="Calibri Light"/>
              </a:rPr>
              <a:t>Completely prevent pushes</a:t>
            </a:r>
          </a:p>
        </p:txBody>
      </p:sp>
      <p:pic>
        <p:nvPicPr>
          <p:cNvPr id="4" name="Picture 3">
            <a:extLst>
              <a:ext uri="{FF2B5EF4-FFF2-40B4-BE49-F238E27FC236}">
                <a16:creationId xmlns:a16="http://schemas.microsoft.com/office/drawing/2014/main" id="{07BF5E4E-D7AE-2D0E-0286-1846B1BF7811}"/>
              </a:ext>
            </a:extLst>
          </p:cNvPr>
          <p:cNvPicPr>
            <a:picLocks noChangeAspect="1"/>
          </p:cNvPicPr>
          <p:nvPr/>
        </p:nvPicPr>
        <p:blipFill>
          <a:blip r:embed="rId2"/>
          <a:stretch>
            <a:fillRect/>
          </a:stretch>
        </p:blipFill>
        <p:spPr>
          <a:xfrm>
            <a:off x="7680961" y="0"/>
            <a:ext cx="4511040" cy="6866614"/>
          </a:xfrm>
          <a:prstGeom prst="rect">
            <a:avLst/>
          </a:prstGeom>
        </p:spPr>
      </p:pic>
      <p:sp>
        <p:nvSpPr>
          <p:cNvPr id="6" name="Segnaposto contenuto 5">
            <a:extLst>
              <a:ext uri="{FF2B5EF4-FFF2-40B4-BE49-F238E27FC236}">
                <a16:creationId xmlns:a16="http://schemas.microsoft.com/office/drawing/2014/main" id="{08188677-59DA-3C4B-8187-552CA4FFE5B3}"/>
              </a:ext>
            </a:extLst>
          </p:cNvPr>
          <p:cNvSpPr>
            <a:spLocks noGrp="1"/>
          </p:cNvSpPr>
          <p:nvPr>
            <p:ph idx="1"/>
          </p:nvPr>
        </p:nvSpPr>
        <p:spPr>
          <a:xfrm>
            <a:off x="1323109" y="2783897"/>
            <a:ext cx="6053118" cy="3393066"/>
          </a:xfrm>
        </p:spPr>
        <p:txBody>
          <a:bodyPr vert="horz" lIns="91440" tIns="45720" rIns="91440" bIns="45720" rtlCol="0" anchor="t">
            <a:noAutofit/>
          </a:bodyPr>
          <a:lstStyle/>
          <a:p>
            <a:r>
              <a:rPr lang="it-IT" dirty="0" err="1">
                <a:solidFill>
                  <a:srgbClr val="000000"/>
                </a:solidFill>
                <a:cs typeface="Calibri"/>
              </a:rPr>
              <a:t>You</a:t>
            </a:r>
            <a:r>
              <a:rPr lang="it-IT" dirty="0">
                <a:solidFill>
                  <a:srgbClr val="000000"/>
                </a:solidFill>
                <a:cs typeface="Calibri"/>
              </a:rPr>
              <a:t> can </a:t>
            </a:r>
            <a:r>
              <a:rPr lang="it-IT" dirty="0" err="1">
                <a:solidFill>
                  <a:srgbClr val="000000"/>
                </a:solidFill>
                <a:cs typeface="Calibri"/>
              </a:rPr>
              <a:t>allow</a:t>
            </a:r>
            <a:r>
              <a:rPr lang="it-IT" dirty="0">
                <a:solidFill>
                  <a:srgbClr val="000000"/>
                </a:solidFill>
                <a:cs typeface="Calibri"/>
              </a:rPr>
              <a:t> </a:t>
            </a:r>
            <a:r>
              <a:rPr lang="it-IT" dirty="0" err="1">
                <a:solidFill>
                  <a:srgbClr val="000000"/>
                </a:solidFill>
                <a:cs typeface="Calibri"/>
              </a:rPr>
              <a:t>specific</a:t>
            </a:r>
            <a:r>
              <a:rPr lang="it-IT" dirty="0">
                <a:solidFill>
                  <a:srgbClr val="000000"/>
                </a:solidFill>
                <a:cs typeface="Calibri"/>
              </a:rPr>
              <a:t> </a:t>
            </a:r>
            <a:r>
              <a:rPr lang="it-IT" dirty="0" err="1">
                <a:solidFill>
                  <a:srgbClr val="000000"/>
                </a:solidFill>
                <a:cs typeface="Calibri"/>
              </a:rPr>
              <a:t>findings</a:t>
            </a:r>
            <a:endParaRPr lang="it-IT" dirty="0">
              <a:solidFill>
                <a:srgbClr val="000000"/>
              </a:solidFill>
              <a:cs typeface="Calibri"/>
            </a:endParaRPr>
          </a:p>
          <a:p>
            <a:r>
              <a:rPr lang="it-IT" dirty="0">
                <a:solidFill>
                  <a:srgbClr val="000000"/>
                </a:solidFill>
                <a:ea typeface="Calibri"/>
                <a:cs typeface="Calibri"/>
              </a:rPr>
              <a:t>It </a:t>
            </a:r>
            <a:r>
              <a:rPr lang="it-IT" dirty="0" err="1">
                <a:solidFill>
                  <a:srgbClr val="000000"/>
                </a:solidFill>
                <a:ea typeface="Calibri"/>
                <a:cs typeface="Calibri"/>
              </a:rPr>
              <a:t>allows</a:t>
            </a:r>
            <a:r>
              <a:rPr lang="it-IT" dirty="0">
                <a:solidFill>
                  <a:srgbClr val="000000"/>
                </a:solidFill>
                <a:ea typeface="Calibri"/>
                <a:cs typeface="Calibri"/>
              </a:rPr>
              <a:t> </a:t>
            </a:r>
            <a:r>
              <a:rPr lang="it-IT" dirty="0" err="1">
                <a:solidFill>
                  <a:srgbClr val="000000"/>
                </a:solidFill>
                <a:ea typeface="Calibri"/>
                <a:cs typeface="Calibri"/>
              </a:rPr>
              <a:t>essentially</a:t>
            </a:r>
            <a:r>
              <a:rPr lang="it-IT" dirty="0">
                <a:solidFill>
                  <a:srgbClr val="000000"/>
                </a:solidFill>
                <a:ea typeface="Calibri"/>
                <a:cs typeface="Calibri"/>
              </a:rPr>
              <a:t> to </a:t>
            </a:r>
            <a:r>
              <a:rPr lang="it-IT" dirty="0" err="1">
                <a:solidFill>
                  <a:srgbClr val="000000"/>
                </a:solidFill>
                <a:ea typeface="Calibri"/>
                <a:cs typeface="Calibri"/>
              </a:rPr>
              <a:t>leave</a:t>
            </a:r>
            <a:r>
              <a:rPr lang="it-IT" dirty="0">
                <a:solidFill>
                  <a:srgbClr val="000000"/>
                </a:solidFill>
                <a:ea typeface="Calibri"/>
                <a:cs typeface="Calibri"/>
              </a:rPr>
              <a:t> alone false </a:t>
            </a:r>
            <a:r>
              <a:rPr lang="it-IT" dirty="0" err="1">
                <a:solidFill>
                  <a:srgbClr val="000000"/>
                </a:solidFill>
                <a:ea typeface="Calibri"/>
                <a:cs typeface="Calibri"/>
              </a:rPr>
              <a:t>positives</a:t>
            </a:r>
            <a:r>
              <a:rPr lang="it-IT" dirty="0">
                <a:solidFill>
                  <a:srgbClr val="000000"/>
                </a:solidFill>
                <a:ea typeface="Calibri"/>
                <a:cs typeface="Calibri"/>
              </a:rPr>
              <a:t> (ex: </a:t>
            </a:r>
            <a:r>
              <a:rPr lang="it-IT" dirty="0" err="1">
                <a:solidFill>
                  <a:srgbClr val="000000"/>
                </a:solidFill>
                <a:ea typeface="Calibri"/>
                <a:cs typeface="Calibri"/>
              </a:rPr>
              <a:t>expired</a:t>
            </a:r>
            <a:r>
              <a:rPr lang="it-IT" dirty="0">
                <a:solidFill>
                  <a:srgbClr val="000000"/>
                </a:solidFill>
                <a:ea typeface="Calibri"/>
                <a:cs typeface="Calibri"/>
              </a:rPr>
              <a:t> secrets to use in </a:t>
            </a:r>
            <a:r>
              <a:rPr lang="it-IT" dirty="0" err="1">
                <a:solidFill>
                  <a:srgbClr val="000000"/>
                </a:solidFill>
                <a:ea typeface="Calibri"/>
                <a:cs typeface="Calibri"/>
              </a:rPr>
              <a:t>integration</a:t>
            </a:r>
            <a:r>
              <a:rPr lang="it-IT" dirty="0">
                <a:solidFill>
                  <a:srgbClr val="000000"/>
                </a:solidFill>
                <a:ea typeface="Calibri"/>
                <a:cs typeface="Calibri"/>
              </a:rPr>
              <a:t> test to </a:t>
            </a:r>
            <a:r>
              <a:rPr lang="it-IT" dirty="0" err="1">
                <a:solidFill>
                  <a:srgbClr val="000000"/>
                </a:solidFill>
                <a:ea typeface="Calibri"/>
                <a:cs typeface="Calibri"/>
              </a:rPr>
              <a:t>verify</a:t>
            </a:r>
            <a:r>
              <a:rPr lang="it-IT" dirty="0">
                <a:solidFill>
                  <a:srgbClr val="000000"/>
                </a:solidFill>
                <a:ea typeface="Calibri"/>
                <a:cs typeface="Calibri"/>
              </a:rPr>
              <a:t> </a:t>
            </a:r>
            <a:r>
              <a:rPr lang="it-IT" dirty="0" err="1">
                <a:solidFill>
                  <a:srgbClr val="000000"/>
                </a:solidFill>
                <a:ea typeface="Calibri"/>
                <a:cs typeface="Calibri"/>
              </a:rPr>
              <a:t>what</a:t>
            </a:r>
            <a:r>
              <a:rPr lang="it-IT" dirty="0">
                <a:solidFill>
                  <a:srgbClr val="000000"/>
                </a:solidFill>
                <a:ea typeface="Calibri"/>
                <a:cs typeface="Calibri"/>
              </a:rPr>
              <a:t> </a:t>
            </a:r>
            <a:r>
              <a:rPr lang="it-IT" dirty="0" err="1">
                <a:solidFill>
                  <a:srgbClr val="000000"/>
                </a:solidFill>
                <a:ea typeface="Calibri"/>
                <a:cs typeface="Calibri"/>
              </a:rPr>
              <a:t>happens</a:t>
            </a:r>
            <a:r>
              <a:rPr lang="it-IT" dirty="0">
                <a:solidFill>
                  <a:srgbClr val="000000"/>
                </a:solidFill>
                <a:ea typeface="Calibri"/>
                <a:cs typeface="Calibri"/>
              </a:rPr>
              <a:t> </a:t>
            </a:r>
            <a:r>
              <a:rPr lang="it-IT" dirty="0" err="1">
                <a:solidFill>
                  <a:srgbClr val="000000"/>
                </a:solidFill>
                <a:ea typeface="Calibri"/>
                <a:cs typeface="Calibri"/>
              </a:rPr>
              <a:t>when</a:t>
            </a:r>
            <a:r>
              <a:rPr lang="it-IT" dirty="0">
                <a:solidFill>
                  <a:srgbClr val="000000"/>
                </a:solidFill>
                <a:ea typeface="Calibri"/>
                <a:cs typeface="Calibri"/>
              </a:rPr>
              <a:t> a secrets </a:t>
            </a:r>
            <a:r>
              <a:rPr lang="it-IT" dirty="0" err="1">
                <a:solidFill>
                  <a:srgbClr val="000000"/>
                </a:solidFill>
                <a:ea typeface="Calibri"/>
                <a:cs typeface="Calibri"/>
              </a:rPr>
              <a:t>is</a:t>
            </a:r>
            <a:r>
              <a:rPr lang="it-IT" dirty="0">
                <a:solidFill>
                  <a:srgbClr val="000000"/>
                </a:solidFill>
                <a:ea typeface="Calibri"/>
                <a:cs typeface="Calibri"/>
              </a:rPr>
              <a:t> </a:t>
            </a:r>
            <a:r>
              <a:rPr lang="it-IT" dirty="0" err="1">
                <a:solidFill>
                  <a:srgbClr val="000000"/>
                </a:solidFill>
                <a:ea typeface="Calibri"/>
                <a:cs typeface="Calibri"/>
              </a:rPr>
              <a:t>expired</a:t>
            </a:r>
            <a:r>
              <a:rPr lang="it-IT" dirty="0">
                <a:solidFill>
                  <a:srgbClr val="000000"/>
                </a:solidFill>
                <a:ea typeface="Calibri"/>
                <a:cs typeface="Calibri"/>
              </a:rPr>
              <a:t>)</a:t>
            </a:r>
            <a:endParaRPr lang="it-IT" dirty="0">
              <a:ea typeface="Calibri"/>
              <a:cs typeface="Calibri"/>
            </a:endParaRPr>
          </a:p>
          <a:p>
            <a:endParaRPr lang="it-IT" dirty="0">
              <a:ea typeface="Calibri"/>
              <a:cs typeface="Calibri"/>
            </a:endParaRPr>
          </a:p>
        </p:txBody>
      </p:sp>
    </p:spTree>
    <p:extLst>
      <p:ext uri="{BB962C8B-B14F-4D97-AF65-F5344CB8AC3E}">
        <p14:creationId xmlns:p14="http://schemas.microsoft.com/office/powerpoint/2010/main" val="327850358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146DCA-43C3-460B-84F8-A2C30B51AD88}"/>
              </a:ext>
            </a:extLst>
          </p:cNvPr>
          <p:cNvSpPr>
            <a:spLocks noGrp="1"/>
          </p:cNvSpPr>
          <p:nvPr>
            <p:ph type="title"/>
          </p:nvPr>
        </p:nvSpPr>
        <p:spPr/>
        <p:txBody>
          <a:bodyPr/>
          <a:lstStyle/>
          <a:p>
            <a:r>
              <a:rPr lang="en-US" dirty="0">
                <a:cs typeface="Calibri Light"/>
              </a:rPr>
              <a:t>Remember: security is a mindset</a:t>
            </a:r>
          </a:p>
        </p:txBody>
      </p:sp>
      <p:sp>
        <p:nvSpPr>
          <p:cNvPr id="7" name="AutoShape 2" descr="Photo: A person's face, lost in thought, with the reflection of an unbreakable chain and lock in their eyes. Encircling them are radiant images of cybersecurity icons, protective barriers, and digital keys. The serene backdrop of a quiet meadow under a starry sky represents a peaceful and secure mindset.">
            <a:extLst>
              <a:ext uri="{FF2B5EF4-FFF2-40B4-BE49-F238E27FC236}">
                <a16:creationId xmlns:a16="http://schemas.microsoft.com/office/drawing/2014/main" id="{74F813E6-5B08-D833-9EDC-D8B09DBA928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4" descr="Photo: A person's face, lost in thought, with the reflection of an unbreakable chain and lock in their eyes. Encircling them are radiant images of cybersecurity icons, protective barriers, and digital keys. The serene backdrop of a quiet meadow under a starry sky represents a peaceful and secure mindset.">
            <a:extLst>
              <a:ext uri="{FF2B5EF4-FFF2-40B4-BE49-F238E27FC236}">
                <a16:creationId xmlns:a16="http://schemas.microsoft.com/office/drawing/2014/main" id="{39861794-CFFF-E495-4A79-8F48C472C4A9}"/>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2" name="Picture 11">
            <a:extLst>
              <a:ext uri="{FF2B5EF4-FFF2-40B4-BE49-F238E27FC236}">
                <a16:creationId xmlns:a16="http://schemas.microsoft.com/office/drawing/2014/main" id="{40C21234-B909-2622-5734-B67BF1AE899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111135" y="1494745"/>
            <a:ext cx="5216435" cy="5216435"/>
          </a:xfrm>
          <a:prstGeom prst="rect">
            <a:avLst/>
          </a:prstGeom>
        </p:spPr>
      </p:pic>
    </p:spTree>
    <p:extLst>
      <p:ext uri="{BB962C8B-B14F-4D97-AF65-F5344CB8AC3E}">
        <p14:creationId xmlns:p14="http://schemas.microsoft.com/office/powerpoint/2010/main" val="372265362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146DCA-43C3-460B-84F8-A2C30B51AD88}"/>
              </a:ext>
            </a:extLst>
          </p:cNvPr>
          <p:cNvSpPr>
            <a:spLocks noGrp="1"/>
          </p:cNvSpPr>
          <p:nvPr>
            <p:ph type="title"/>
          </p:nvPr>
        </p:nvSpPr>
        <p:spPr/>
        <p:txBody>
          <a:bodyPr/>
          <a:lstStyle/>
          <a:p>
            <a:r>
              <a:rPr lang="en-US" dirty="0">
                <a:cs typeface="Calibri Light"/>
              </a:rPr>
              <a:t>Remember: security is a journey</a:t>
            </a:r>
          </a:p>
        </p:txBody>
      </p:sp>
      <p:sp>
        <p:nvSpPr>
          <p:cNvPr id="7" name="AutoShape 2" descr="Photo: A person's face, lost in thought, with the reflection of an unbreakable chain and lock in their eyes. Encircling them are radiant images of cybersecurity icons, protective barriers, and digital keys. The serene backdrop of a quiet meadow under a starry sky represents a peaceful and secure mindset.">
            <a:extLst>
              <a:ext uri="{FF2B5EF4-FFF2-40B4-BE49-F238E27FC236}">
                <a16:creationId xmlns:a16="http://schemas.microsoft.com/office/drawing/2014/main" id="{74F813E6-5B08-D833-9EDC-D8B09DBA928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4" descr="Photo: A person's face, lost in thought, with the reflection of an unbreakable chain and lock in their eyes. Encircling them are radiant images of cybersecurity icons, protective barriers, and digital keys. The serene backdrop of a quiet meadow under a starry sky represents a peaceful and secure mindset.">
            <a:extLst>
              <a:ext uri="{FF2B5EF4-FFF2-40B4-BE49-F238E27FC236}">
                <a16:creationId xmlns:a16="http://schemas.microsoft.com/office/drawing/2014/main" id="{39861794-CFFF-E495-4A79-8F48C472C4A9}"/>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 name="Picture 3">
            <a:extLst>
              <a:ext uri="{FF2B5EF4-FFF2-40B4-BE49-F238E27FC236}">
                <a16:creationId xmlns:a16="http://schemas.microsoft.com/office/drawing/2014/main" id="{298F768B-DCE1-CDA8-1EF4-22F79604977C}"/>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365863" y="1554481"/>
            <a:ext cx="4990011" cy="4990011"/>
          </a:xfrm>
          <a:prstGeom prst="rect">
            <a:avLst/>
          </a:prstGeom>
        </p:spPr>
      </p:pic>
    </p:spTree>
    <p:extLst>
      <p:ext uri="{BB962C8B-B14F-4D97-AF65-F5344CB8AC3E}">
        <p14:creationId xmlns:p14="http://schemas.microsoft.com/office/powerpoint/2010/main" val="422198511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8F7CBF3D-4CF0-2743-1D7A-B40EC1ACD1AD}"/>
              </a:ext>
            </a:extLst>
          </p:cNvPr>
          <p:cNvSpPr>
            <a:spLocks noGrp="1"/>
          </p:cNvSpPr>
          <p:nvPr>
            <p:ph idx="1"/>
          </p:nvPr>
        </p:nvSpPr>
        <p:spPr>
          <a:xfrm>
            <a:off x="5107576" y="1690688"/>
            <a:ext cx="5022669" cy="4351338"/>
          </a:xfrm>
        </p:spPr>
        <p:txBody>
          <a:bodyPr/>
          <a:lstStyle/>
          <a:p>
            <a:pPr marL="0" indent="0">
              <a:buNone/>
            </a:pPr>
            <a:r>
              <a:rPr lang="en-US" dirty="0"/>
              <a:t>Ricci Gian Maria</a:t>
            </a:r>
          </a:p>
          <a:p>
            <a:pPr marL="0" indent="0">
              <a:buNone/>
            </a:pPr>
            <a:r>
              <a:rPr lang="en-US" dirty="0">
                <a:hlinkClick r:id="rId2"/>
              </a:rPr>
              <a:t>alkampfer@nablasoft.com</a:t>
            </a:r>
            <a:endParaRPr lang="en-US" dirty="0"/>
          </a:p>
          <a:p>
            <a:pPr marL="0" indent="0">
              <a:buNone/>
            </a:pPr>
            <a:r>
              <a:rPr lang="en-US" dirty="0"/>
              <a:t>@alkampfer</a:t>
            </a:r>
          </a:p>
          <a:p>
            <a:pPr marL="0" indent="0">
              <a:buNone/>
            </a:pPr>
            <a:r>
              <a:rPr lang="en-US" dirty="0">
                <a:hlinkClick r:id="rId3"/>
              </a:rPr>
              <a:t>https://www.codewrecks.com</a:t>
            </a:r>
            <a:endParaRPr lang="en-US" dirty="0"/>
          </a:p>
          <a:p>
            <a:pPr marL="0" indent="0">
              <a:buNone/>
            </a:pPr>
            <a:r>
              <a:rPr lang="en-US" dirty="0">
                <a:hlinkClick r:id="rId4"/>
              </a:rPr>
              <a:t>https://mvp.microsoft.com/publicprofile/4025635</a:t>
            </a:r>
            <a:r>
              <a:rPr lang="en-US" dirty="0"/>
              <a:t> </a:t>
            </a:r>
          </a:p>
        </p:txBody>
      </p:sp>
      <p:sp>
        <p:nvSpPr>
          <p:cNvPr id="4" name="Title 3">
            <a:extLst>
              <a:ext uri="{FF2B5EF4-FFF2-40B4-BE49-F238E27FC236}">
                <a16:creationId xmlns:a16="http://schemas.microsoft.com/office/drawing/2014/main" id="{6F5E87D7-CD74-2D3B-CCFD-18DD519EBF80}"/>
              </a:ext>
            </a:extLst>
          </p:cNvPr>
          <p:cNvSpPr>
            <a:spLocks noGrp="1"/>
          </p:cNvSpPr>
          <p:nvPr>
            <p:ph type="title"/>
          </p:nvPr>
        </p:nvSpPr>
        <p:spPr/>
        <p:txBody>
          <a:bodyPr/>
          <a:lstStyle/>
          <a:p>
            <a:r>
              <a:rPr lang="en-US" dirty="0"/>
              <a:t>Who am I</a:t>
            </a:r>
          </a:p>
        </p:txBody>
      </p:sp>
      <p:pic>
        <p:nvPicPr>
          <p:cNvPr id="7" name="Picture 6">
            <a:extLst>
              <a:ext uri="{FF2B5EF4-FFF2-40B4-BE49-F238E27FC236}">
                <a16:creationId xmlns:a16="http://schemas.microsoft.com/office/drawing/2014/main" id="{F7DF65AC-B144-78C3-D503-79EDE44225AB}"/>
              </a:ext>
            </a:extLst>
          </p:cNvPr>
          <p:cNvPicPr>
            <a:picLocks noChangeAspect="1"/>
          </p:cNvPicPr>
          <p:nvPr/>
        </p:nvPicPr>
        <p:blipFill>
          <a:blip r:embed="rId5"/>
          <a:stretch>
            <a:fillRect/>
          </a:stretch>
        </p:blipFill>
        <p:spPr>
          <a:xfrm>
            <a:off x="1637212" y="2851060"/>
            <a:ext cx="1780902" cy="1780902"/>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8" name="Picture 7">
            <a:extLst>
              <a:ext uri="{FF2B5EF4-FFF2-40B4-BE49-F238E27FC236}">
                <a16:creationId xmlns:a16="http://schemas.microsoft.com/office/drawing/2014/main" id="{78D85B57-43B2-2497-2DF0-645097F25000}"/>
              </a:ext>
            </a:extLst>
          </p:cNvPr>
          <p:cNvPicPr>
            <a:picLocks noChangeAspect="1"/>
          </p:cNvPicPr>
          <p:nvPr/>
        </p:nvPicPr>
        <p:blipFill>
          <a:blip r:embed="rId6"/>
          <a:stretch>
            <a:fillRect/>
          </a:stretch>
        </p:blipFill>
        <p:spPr>
          <a:xfrm>
            <a:off x="9046095" y="5881575"/>
            <a:ext cx="2168299" cy="876956"/>
          </a:xfrm>
          <a:prstGeom prst="rect">
            <a:avLst/>
          </a:prstGeom>
        </p:spPr>
      </p:pic>
    </p:spTree>
    <p:extLst>
      <p:ext uri="{BB962C8B-B14F-4D97-AF65-F5344CB8AC3E}">
        <p14:creationId xmlns:p14="http://schemas.microsoft.com/office/powerpoint/2010/main" val="232339925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3211BA3-79AE-EB91-BEA4-A8CFE158355E}"/>
              </a:ext>
            </a:extLst>
          </p:cNvPr>
          <p:cNvPicPr>
            <a:picLocks noChangeAspect="1"/>
          </p:cNvPicPr>
          <p:nvPr/>
        </p:nvPicPr>
        <p:blipFill>
          <a:blip r:embed="rId2"/>
          <a:stretch>
            <a:fillRect/>
          </a:stretch>
        </p:blipFill>
        <p:spPr>
          <a:xfrm>
            <a:off x="8638904" y="199300"/>
            <a:ext cx="1780902" cy="1780902"/>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4" name="TextBox 3">
            <a:extLst>
              <a:ext uri="{FF2B5EF4-FFF2-40B4-BE49-F238E27FC236}">
                <a16:creationId xmlns:a16="http://schemas.microsoft.com/office/drawing/2014/main" id="{05570729-3B3F-28FF-354B-EC4A91E332B8}"/>
              </a:ext>
            </a:extLst>
          </p:cNvPr>
          <p:cNvSpPr txBox="1"/>
          <p:nvPr/>
        </p:nvSpPr>
        <p:spPr>
          <a:xfrm>
            <a:off x="4700996" y="3059668"/>
            <a:ext cx="6097088" cy="1077218"/>
          </a:xfrm>
          <a:prstGeom prst="rect">
            <a:avLst/>
          </a:prstGeom>
          <a:noFill/>
        </p:spPr>
        <p:txBody>
          <a:bodyPr wrap="square">
            <a:spAutoFit/>
          </a:bodyPr>
          <a:lstStyle/>
          <a:p>
            <a:pPr marL="0" indent="0">
              <a:buNone/>
            </a:pPr>
            <a:r>
              <a:rPr lang="en-US" sz="3200" dirty="0"/>
              <a:t>Name: Ricci Gian Maria</a:t>
            </a:r>
          </a:p>
          <a:p>
            <a:pPr marL="0" indent="0">
              <a:buNone/>
            </a:pPr>
            <a:r>
              <a:rPr lang="en-US" sz="3200" dirty="0"/>
              <a:t>@alkampfer</a:t>
            </a:r>
          </a:p>
        </p:txBody>
      </p:sp>
      <p:sp>
        <p:nvSpPr>
          <p:cNvPr id="5" name="TextBox 4">
            <a:extLst>
              <a:ext uri="{FF2B5EF4-FFF2-40B4-BE49-F238E27FC236}">
                <a16:creationId xmlns:a16="http://schemas.microsoft.com/office/drawing/2014/main" id="{F684851A-BFEF-DA5F-9F94-903B19F04838}"/>
              </a:ext>
            </a:extLst>
          </p:cNvPr>
          <p:cNvSpPr txBox="1"/>
          <p:nvPr/>
        </p:nvSpPr>
        <p:spPr>
          <a:xfrm>
            <a:off x="170361" y="5596039"/>
            <a:ext cx="6097088" cy="1077218"/>
          </a:xfrm>
          <a:prstGeom prst="rect">
            <a:avLst/>
          </a:prstGeom>
          <a:noFill/>
        </p:spPr>
        <p:txBody>
          <a:bodyPr wrap="square">
            <a:spAutoFit/>
          </a:bodyPr>
          <a:lstStyle/>
          <a:p>
            <a:pPr marL="0" indent="0">
              <a:buNone/>
            </a:pPr>
            <a:r>
              <a:rPr lang="en-US" sz="3200" dirty="0"/>
              <a:t>alkampfer@nablasoft.com</a:t>
            </a:r>
          </a:p>
          <a:p>
            <a:pPr marL="0" indent="0">
              <a:buNone/>
            </a:pPr>
            <a:r>
              <a:rPr lang="en-US" sz="3200" dirty="0">
                <a:hlinkClick r:id="rId3">
                  <a:extLst>
                    <a:ext uri="{A12FA001-AC4F-418D-AE19-62706E023703}">
                      <ahyp:hlinkClr xmlns:ahyp="http://schemas.microsoft.com/office/drawing/2018/hyperlinkcolor" val="tx"/>
                    </a:ext>
                  </a:extLst>
                </a:hlinkClick>
              </a:rPr>
              <a:t>https://www.codewrecks.com</a:t>
            </a:r>
            <a:endParaRPr lang="en-US" sz="3200" dirty="0"/>
          </a:p>
        </p:txBody>
      </p:sp>
      <p:pic>
        <p:nvPicPr>
          <p:cNvPr id="6" name="Picture 5">
            <a:extLst>
              <a:ext uri="{FF2B5EF4-FFF2-40B4-BE49-F238E27FC236}">
                <a16:creationId xmlns:a16="http://schemas.microsoft.com/office/drawing/2014/main" id="{D9B2D2AF-87A9-C52F-67F0-0B5064180E83}"/>
              </a:ext>
            </a:extLst>
          </p:cNvPr>
          <p:cNvPicPr>
            <a:picLocks noChangeAspect="1"/>
          </p:cNvPicPr>
          <p:nvPr/>
        </p:nvPicPr>
        <p:blipFill>
          <a:blip r:embed="rId4"/>
          <a:stretch>
            <a:fillRect/>
          </a:stretch>
        </p:blipFill>
        <p:spPr>
          <a:xfrm>
            <a:off x="9940900" y="3159799"/>
            <a:ext cx="2168299" cy="876956"/>
          </a:xfrm>
          <a:prstGeom prst="rect">
            <a:avLst/>
          </a:prstGeom>
        </p:spPr>
      </p:pic>
    </p:spTree>
    <p:extLst>
      <p:ext uri="{BB962C8B-B14F-4D97-AF65-F5344CB8AC3E}">
        <p14:creationId xmlns:p14="http://schemas.microsoft.com/office/powerpoint/2010/main" val="10170676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E971A81-0BB3-45FA-B7F2-9C851F186625}"/>
              </a:ext>
            </a:extLst>
          </p:cNvPr>
          <p:cNvSpPr>
            <a:spLocks noGrp="1"/>
          </p:cNvSpPr>
          <p:nvPr>
            <p:ph idx="1"/>
          </p:nvPr>
        </p:nvSpPr>
        <p:spPr/>
        <p:txBody>
          <a:bodyPr vert="horz" lIns="91440" tIns="45720" rIns="91440" bIns="45720" rtlCol="0" anchor="t">
            <a:normAutofit/>
          </a:bodyPr>
          <a:lstStyle/>
          <a:p>
            <a:r>
              <a:rPr lang="en-US" dirty="0">
                <a:ea typeface="Calibri"/>
                <a:cs typeface="Calibri"/>
              </a:rPr>
              <a:t>With the advent of the cloud we have more services exposed to the public internet</a:t>
            </a:r>
          </a:p>
          <a:p>
            <a:pPr lvl="1"/>
            <a:r>
              <a:rPr lang="en-US" dirty="0">
                <a:ea typeface="Calibri"/>
                <a:cs typeface="Calibri"/>
              </a:rPr>
              <a:t>Often (most of the time) it is not necessary</a:t>
            </a:r>
          </a:p>
          <a:p>
            <a:pPr lvl="1"/>
            <a:r>
              <a:rPr lang="en-US" dirty="0">
                <a:ea typeface="Calibri"/>
                <a:cs typeface="Calibri"/>
              </a:rPr>
              <a:t>Lack of proper knowledge to secure resources</a:t>
            </a:r>
          </a:p>
          <a:p>
            <a:r>
              <a:rPr lang="en-US" dirty="0">
                <a:ea typeface="Calibri"/>
                <a:cs typeface="Calibri"/>
              </a:rPr>
              <a:t>If some secret leaks it makes your resource immediately accessible</a:t>
            </a:r>
          </a:p>
        </p:txBody>
      </p:sp>
      <p:sp>
        <p:nvSpPr>
          <p:cNvPr id="3" name="Title 2">
            <a:extLst>
              <a:ext uri="{FF2B5EF4-FFF2-40B4-BE49-F238E27FC236}">
                <a16:creationId xmlns:a16="http://schemas.microsoft.com/office/drawing/2014/main" id="{50146DCA-43C3-460B-84F8-A2C30B51AD88}"/>
              </a:ext>
            </a:extLst>
          </p:cNvPr>
          <p:cNvSpPr>
            <a:spLocks noGrp="1"/>
          </p:cNvSpPr>
          <p:nvPr>
            <p:ph type="title"/>
          </p:nvPr>
        </p:nvSpPr>
        <p:spPr/>
        <p:txBody>
          <a:bodyPr/>
          <a:lstStyle/>
          <a:p>
            <a:r>
              <a:rPr lang="en-US" dirty="0">
                <a:ea typeface="Calibri Light"/>
                <a:cs typeface="Calibri Light"/>
              </a:rPr>
              <a:t>The problem</a:t>
            </a:r>
            <a:endParaRPr lang="it-IT" dirty="0"/>
          </a:p>
        </p:txBody>
      </p:sp>
    </p:spTree>
    <p:extLst>
      <p:ext uri="{BB962C8B-B14F-4D97-AF65-F5344CB8AC3E}">
        <p14:creationId xmlns:p14="http://schemas.microsoft.com/office/powerpoint/2010/main" val="18641811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C7E753-FD43-4642-BB88-5A113EBBF98A}"/>
              </a:ext>
            </a:extLst>
          </p:cNvPr>
          <p:cNvSpPr>
            <a:spLocks noGrp="1"/>
          </p:cNvSpPr>
          <p:nvPr>
            <p:ph type="title"/>
          </p:nvPr>
        </p:nvSpPr>
        <p:spPr>
          <a:xfrm>
            <a:off x="-39255" y="1854489"/>
            <a:ext cx="12189690" cy="1325563"/>
          </a:xfrm>
        </p:spPr>
        <p:txBody>
          <a:bodyPr>
            <a:normAutofit/>
          </a:bodyPr>
          <a:lstStyle/>
          <a:p>
            <a:pPr algn="ctr"/>
            <a:r>
              <a:rPr lang="en-US" sz="6000" b="1" dirty="0">
                <a:ea typeface="Calibri Light"/>
                <a:cs typeface="Calibri Light"/>
              </a:rPr>
              <a:t>DEMO</a:t>
            </a:r>
          </a:p>
        </p:txBody>
      </p:sp>
      <p:sp>
        <p:nvSpPr>
          <p:cNvPr id="4" name="Title 1">
            <a:extLst>
              <a:ext uri="{FF2B5EF4-FFF2-40B4-BE49-F238E27FC236}">
                <a16:creationId xmlns:a16="http://schemas.microsoft.com/office/drawing/2014/main" id="{0F38E960-C7A8-216A-F34C-2362A53C26D6}"/>
              </a:ext>
            </a:extLst>
          </p:cNvPr>
          <p:cNvSpPr txBox="1">
            <a:spLocks/>
          </p:cNvSpPr>
          <p:nvPr/>
        </p:nvSpPr>
        <p:spPr>
          <a:xfrm>
            <a:off x="-36946" y="3126798"/>
            <a:ext cx="1218969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i="1" dirty="0" err="1">
                <a:ea typeface="Calibri Light"/>
                <a:cs typeface="Calibri Light"/>
              </a:rPr>
              <a:t>Lets</a:t>
            </a:r>
            <a:r>
              <a:rPr lang="en-US" sz="2800" i="1" dirty="0">
                <a:ea typeface="Calibri Light"/>
                <a:cs typeface="Calibri Light"/>
              </a:rPr>
              <a:t> see what can happen with a Git repository </a:t>
            </a:r>
          </a:p>
          <a:p>
            <a:pPr algn="ctr"/>
            <a:r>
              <a:rPr lang="en-US" sz="2800" i="1" dirty="0">
                <a:ea typeface="Calibri Light"/>
                <a:cs typeface="Calibri Light"/>
              </a:rPr>
              <a:t>That contains a secret leaked</a:t>
            </a:r>
          </a:p>
        </p:txBody>
      </p:sp>
    </p:spTree>
    <p:extLst>
      <p:ext uri="{BB962C8B-B14F-4D97-AF65-F5344CB8AC3E}">
        <p14:creationId xmlns:p14="http://schemas.microsoft.com/office/powerpoint/2010/main" val="18626257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E971A81-0BB3-45FA-B7F2-9C851F186625}"/>
              </a:ext>
            </a:extLst>
          </p:cNvPr>
          <p:cNvSpPr>
            <a:spLocks noGrp="1"/>
          </p:cNvSpPr>
          <p:nvPr>
            <p:ph idx="1"/>
          </p:nvPr>
        </p:nvSpPr>
        <p:spPr/>
        <p:txBody>
          <a:bodyPr vert="horz" lIns="91440" tIns="45720" rIns="91440" bIns="45720" rtlCol="0" anchor="t">
            <a:normAutofit/>
          </a:bodyPr>
          <a:lstStyle/>
          <a:p>
            <a:r>
              <a:rPr lang="en-US" dirty="0">
                <a:ea typeface="+mn-lt"/>
                <a:cs typeface="+mn-lt"/>
              </a:rPr>
              <a:t>https://venturebeat.com/security/gitguardian-data-reveals-20-rise-in-secrets-hidden-in-public-github-repos/</a:t>
            </a:r>
            <a:endParaRPr lang="it-IT">
              <a:ea typeface="+mn-lt"/>
              <a:cs typeface="+mn-lt"/>
            </a:endParaRPr>
          </a:p>
        </p:txBody>
      </p:sp>
      <p:sp>
        <p:nvSpPr>
          <p:cNvPr id="3" name="Title 2">
            <a:extLst>
              <a:ext uri="{FF2B5EF4-FFF2-40B4-BE49-F238E27FC236}">
                <a16:creationId xmlns:a16="http://schemas.microsoft.com/office/drawing/2014/main" id="{50146DCA-43C3-460B-84F8-A2C30B51AD88}"/>
              </a:ext>
            </a:extLst>
          </p:cNvPr>
          <p:cNvSpPr>
            <a:spLocks noGrp="1"/>
          </p:cNvSpPr>
          <p:nvPr>
            <p:ph type="title"/>
          </p:nvPr>
        </p:nvSpPr>
        <p:spPr/>
        <p:txBody>
          <a:bodyPr/>
          <a:lstStyle/>
          <a:p>
            <a:r>
              <a:rPr lang="en-US" dirty="0">
                <a:ea typeface="Calibri Light"/>
                <a:cs typeface="Calibri Light"/>
              </a:rPr>
              <a:t>Some numbers</a:t>
            </a:r>
          </a:p>
        </p:txBody>
      </p:sp>
      <p:pic>
        <p:nvPicPr>
          <p:cNvPr id="4" name="Immagine 3" descr="Immagine che contiene testo, Carattere, schermata, Elementi grafici&#10;&#10;Descrizione generata automaticamente">
            <a:extLst>
              <a:ext uri="{FF2B5EF4-FFF2-40B4-BE49-F238E27FC236}">
                <a16:creationId xmlns:a16="http://schemas.microsoft.com/office/drawing/2014/main" id="{C69F1BD6-05BD-BDE7-24DE-9B778E8C8E5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512455" y="2922337"/>
            <a:ext cx="8584045" cy="2110146"/>
          </a:xfrm>
          <a:prstGeom prst="rect">
            <a:avLst/>
          </a:prstGeom>
        </p:spPr>
      </p:pic>
    </p:spTree>
    <p:extLst>
      <p:ext uri="{BB962C8B-B14F-4D97-AF65-F5344CB8AC3E}">
        <p14:creationId xmlns:p14="http://schemas.microsoft.com/office/powerpoint/2010/main" val="12268384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146DCA-43C3-460B-84F8-A2C30B51AD88}"/>
              </a:ext>
            </a:extLst>
          </p:cNvPr>
          <p:cNvSpPr>
            <a:spLocks noGrp="1"/>
          </p:cNvSpPr>
          <p:nvPr>
            <p:ph type="title"/>
          </p:nvPr>
        </p:nvSpPr>
        <p:spPr/>
        <p:txBody>
          <a:bodyPr/>
          <a:lstStyle/>
          <a:p>
            <a:r>
              <a:rPr lang="en-US" dirty="0">
                <a:ea typeface="Calibri Light"/>
                <a:cs typeface="Calibri Light"/>
              </a:rPr>
              <a:t>Some numbers by Bing Chat</a:t>
            </a:r>
          </a:p>
        </p:txBody>
      </p:sp>
      <p:sp>
        <p:nvSpPr>
          <p:cNvPr id="6" name="Segnaposto contenuto 5">
            <a:extLst>
              <a:ext uri="{FF2B5EF4-FFF2-40B4-BE49-F238E27FC236}">
                <a16:creationId xmlns:a16="http://schemas.microsoft.com/office/drawing/2014/main" id="{8939B62B-90B9-6AB4-95AC-73FC5F8186B6}"/>
              </a:ext>
            </a:extLst>
          </p:cNvPr>
          <p:cNvSpPr>
            <a:spLocks noGrp="1"/>
          </p:cNvSpPr>
          <p:nvPr>
            <p:ph idx="1"/>
          </p:nvPr>
        </p:nvSpPr>
        <p:spPr/>
        <p:txBody>
          <a:bodyPr vert="horz" lIns="91440" tIns="45720" rIns="91440" bIns="45720" rtlCol="0" anchor="t">
            <a:noAutofit/>
          </a:bodyPr>
          <a:lstStyle/>
          <a:p>
            <a:r>
              <a:rPr lang="it-IT" sz="2400" u="sng" dirty="0">
                <a:solidFill>
                  <a:srgbClr val="111111"/>
                </a:solidFill>
                <a:ea typeface="+mn-lt"/>
                <a:cs typeface="+mn-lt"/>
                <a:hlinkClick r:id="rId2"/>
              </a:rPr>
              <a:t>According to a report by </a:t>
            </a:r>
            <a:r>
              <a:rPr lang="it-IT" sz="2400" b="1" u="sng" dirty="0">
                <a:solidFill>
                  <a:srgbClr val="111111"/>
                </a:solidFill>
                <a:ea typeface="+mn-lt"/>
                <a:cs typeface="+mn-lt"/>
                <a:hlinkClick r:id="rId3"/>
              </a:rPr>
              <a:t>GitGuardian</a:t>
            </a:r>
            <a:r>
              <a:rPr lang="it-IT" sz="2400" u="sng" dirty="0">
                <a:solidFill>
                  <a:srgbClr val="111111"/>
                </a:solidFill>
                <a:ea typeface="+mn-lt"/>
                <a:cs typeface="+mn-lt"/>
                <a:hlinkClick r:id="rId2"/>
              </a:rPr>
              <a:t>, a cybersecurity platform, more than </a:t>
            </a:r>
            <a:r>
              <a:rPr lang="it-IT" sz="2400" b="1" u="sng" dirty="0">
                <a:solidFill>
                  <a:srgbClr val="111111"/>
                </a:solidFill>
                <a:ea typeface="+mn-lt"/>
                <a:cs typeface="+mn-lt"/>
                <a:hlinkClick r:id="rId3"/>
              </a:rPr>
              <a:t>2 million secrets</a:t>
            </a:r>
            <a:r>
              <a:rPr lang="it-IT" sz="2400" u="sng" dirty="0">
                <a:solidFill>
                  <a:srgbClr val="111111"/>
                </a:solidFill>
                <a:ea typeface="+mn-lt"/>
                <a:cs typeface="+mn-lt"/>
                <a:hlinkClick r:id="rId2"/>
              </a:rPr>
              <a:t> were found in public GitHub repositories in 2020, which is a </a:t>
            </a:r>
            <a:r>
              <a:rPr lang="it-IT" sz="2400" b="1" u="sng" dirty="0">
                <a:solidFill>
                  <a:srgbClr val="111111"/>
                </a:solidFill>
                <a:ea typeface="+mn-lt"/>
                <a:cs typeface="+mn-lt"/>
                <a:hlinkClick r:id="rId3"/>
              </a:rPr>
              <a:t>20% increase</a:t>
            </a:r>
            <a:r>
              <a:rPr lang="it-IT" sz="2400" u="sng" dirty="0">
                <a:solidFill>
                  <a:srgbClr val="111111"/>
                </a:solidFill>
                <a:ea typeface="+mn-lt"/>
                <a:cs typeface="+mn-lt"/>
                <a:hlinkClick r:id="rId2"/>
              </a:rPr>
              <a:t> from the previous year </a:t>
            </a:r>
            <a:r>
              <a:rPr lang="it-IT" sz="2400" baseline="30000" dirty="0">
                <a:ea typeface="+mn-lt"/>
                <a:cs typeface="+mn-lt"/>
                <a:hlinkClick r:id="rId2"/>
              </a:rPr>
              <a:t>1</a:t>
            </a:r>
            <a:r>
              <a:rPr lang="it-IT" sz="2400">
                <a:solidFill>
                  <a:srgbClr val="111111"/>
                </a:solidFill>
                <a:ea typeface="+mn-lt"/>
                <a:cs typeface="+mn-lt"/>
              </a:rPr>
              <a:t>.</a:t>
            </a:r>
            <a:endParaRPr lang="it-IT" sz="2400">
              <a:ea typeface="Calibri" panose="020F0502020204030204"/>
              <a:cs typeface="Calibri" panose="020F0502020204030204"/>
            </a:endParaRPr>
          </a:p>
          <a:p>
            <a:r>
              <a:rPr lang="it-IT" sz="2400" u="sng" dirty="0">
                <a:solidFill>
                  <a:srgbClr val="111111"/>
                </a:solidFill>
                <a:ea typeface="+mn-lt"/>
                <a:cs typeface="+mn-lt"/>
                <a:hlinkClick r:id="rId4"/>
              </a:rPr>
              <a:t>The same report also states that this year alone, there will be at least a </a:t>
            </a:r>
            <a:r>
              <a:rPr lang="it-IT" sz="2400" b="1" u="sng" dirty="0">
                <a:solidFill>
                  <a:srgbClr val="111111"/>
                </a:solidFill>
                <a:ea typeface="+mn-lt"/>
                <a:cs typeface="+mn-lt"/>
                <a:hlinkClick r:id="rId3"/>
              </a:rPr>
              <a:t>20% increase</a:t>
            </a:r>
            <a:r>
              <a:rPr lang="it-IT" sz="2400" u="sng" dirty="0">
                <a:solidFill>
                  <a:srgbClr val="111111"/>
                </a:solidFill>
                <a:ea typeface="+mn-lt"/>
                <a:cs typeface="+mn-lt"/>
                <a:hlinkClick r:id="rId4"/>
              </a:rPr>
              <a:t> in exposed secrets compared to the year before </a:t>
            </a:r>
            <a:r>
              <a:rPr lang="it-IT" sz="2400" baseline="30000" dirty="0">
                <a:ea typeface="+mn-lt"/>
                <a:cs typeface="+mn-lt"/>
                <a:hlinkClick r:id="rId4"/>
              </a:rPr>
              <a:t>2</a:t>
            </a:r>
            <a:r>
              <a:rPr lang="it-IT" sz="2400">
                <a:solidFill>
                  <a:srgbClr val="111111"/>
                </a:solidFill>
                <a:ea typeface="+mn-lt"/>
                <a:cs typeface="+mn-lt"/>
              </a:rPr>
              <a:t>.</a:t>
            </a:r>
            <a:endParaRPr lang="it-IT" sz="2400"/>
          </a:p>
          <a:p>
            <a:r>
              <a:rPr lang="it-IT" sz="2400" u="sng" dirty="0">
                <a:solidFill>
                  <a:srgbClr val="111111"/>
                </a:solidFill>
                <a:ea typeface="+mn-lt"/>
                <a:cs typeface="+mn-lt"/>
                <a:hlinkClick r:id="rId4"/>
              </a:rPr>
              <a:t>The report also highlights that </a:t>
            </a:r>
            <a:r>
              <a:rPr lang="it-IT" sz="2400" b="1" u="sng" dirty="0">
                <a:solidFill>
                  <a:srgbClr val="111111"/>
                </a:solidFill>
                <a:ea typeface="+mn-lt"/>
                <a:cs typeface="+mn-lt"/>
                <a:hlinkClick r:id="rId3"/>
              </a:rPr>
              <a:t>85% of the leaks occur on developers’ personal repositories</a:t>
            </a:r>
            <a:r>
              <a:rPr lang="it-IT" sz="2400" u="sng" dirty="0">
                <a:solidFill>
                  <a:srgbClr val="111111"/>
                </a:solidFill>
                <a:ea typeface="+mn-lt"/>
                <a:cs typeface="+mn-lt"/>
                <a:hlinkClick r:id="rId4"/>
              </a:rPr>
              <a:t> and only the remaining 15% within repositories owned by organizations </a:t>
            </a:r>
            <a:r>
              <a:rPr lang="it-IT" sz="2400" baseline="30000" dirty="0">
                <a:ea typeface="+mn-lt"/>
                <a:cs typeface="+mn-lt"/>
                <a:hlinkClick r:id="rId4"/>
              </a:rPr>
              <a:t>2</a:t>
            </a:r>
            <a:r>
              <a:rPr lang="it-IT" sz="2400">
                <a:solidFill>
                  <a:srgbClr val="111111"/>
                </a:solidFill>
                <a:ea typeface="+mn-lt"/>
                <a:cs typeface="+mn-lt"/>
              </a:rPr>
              <a:t>.</a:t>
            </a:r>
            <a:endParaRPr lang="it-IT" sz="2400"/>
          </a:p>
          <a:p>
            <a:r>
              <a:rPr lang="it-IT" sz="2400" u="sng" dirty="0">
                <a:solidFill>
                  <a:srgbClr val="111111"/>
                </a:solidFill>
                <a:ea typeface="+mn-lt"/>
                <a:cs typeface="+mn-lt"/>
                <a:hlinkClick r:id="rId3"/>
              </a:rPr>
              <a:t>The report also mentions that on average, </a:t>
            </a:r>
            <a:r>
              <a:rPr lang="it-IT" sz="2400" b="1" u="sng" dirty="0">
                <a:solidFill>
                  <a:srgbClr val="111111"/>
                </a:solidFill>
                <a:ea typeface="+mn-lt"/>
                <a:cs typeface="+mn-lt"/>
                <a:hlinkClick r:id="rId3"/>
              </a:rPr>
              <a:t>3 commits out of 1,000 exposed at least one secret</a:t>
            </a:r>
            <a:r>
              <a:rPr lang="it-IT" sz="2400" u="sng" dirty="0">
                <a:solidFill>
                  <a:srgbClr val="111111"/>
                </a:solidFill>
                <a:ea typeface="+mn-lt"/>
                <a:cs typeface="+mn-lt"/>
                <a:hlinkClick r:id="rId3"/>
              </a:rPr>
              <a:t>, which is a 50% increase compared to 2020 </a:t>
            </a:r>
            <a:r>
              <a:rPr lang="it-IT" sz="2400" baseline="30000" dirty="0">
                <a:ea typeface="+mn-lt"/>
                <a:cs typeface="+mn-lt"/>
                <a:hlinkClick r:id="rId3"/>
              </a:rPr>
              <a:t>3</a:t>
            </a:r>
            <a:r>
              <a:rPr lang="it-IT" sz="2400">
                <a:solidFill>
                  <a:srgbClr val="111111"/>
                </a:solidFill>
                <a:ea typeface="+mn-lt"/>
                <a:cs typeface="+mn-lt"/>
              </a:rPr>
              <a:t>.</a:t>
            </a:r>
            <a:endParaRPr lang="it-IT" sz="2400"/>
          </a:p>
          <a:p>
            <a:endParaRPr lang="it-IT" sz="2400" dirty="0">
              <a:ea typeface="Calibri"/>
              <a:cs typeface="Calibri"/>
            </a:endParaRPr>
          </a:p>
        </p:txBody>
      </p:sp>
    </p:spTree>
    <p:extLst>
      <p:ext uri="{BB962C8B-B14F-4D97-AF65-F5344CB8AC3E}">
        <p14:creationId xmlns:p14="http://schemas.microsoft.com/office/powerpoint/2010/main" val="18973044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146DCA-43C3-460B-84F8-A2C30B51AD88}"/>
              </a:ext>
            </a:extLst>
          </p:cNvPr>
          <p:cNvSpPr>
            <a:spLocks noGrp="1"/>
          </p:cNvSpPr>
          <p:nvPr>
            <p:ph type="title"/>
          </p:nvPr>
        </p:nvSpPr>
        <p:spPr/>
        <p:txBody>
          <a:bodyPr/>
          <a:lstStyle/>
          <a:p>
            <a:r>
              <a:rPr lang="en-US" dirty="0">
                <a:ea typeface="Calibri Light"/>
                <a:cs typeface="Calibri Light"/>
              </a:rPr>
              <a:t>The problem is WELL known</a:t>
            </a:r>
          </a:p>
        </p:txBody>
      </p:sp>
      <p:sp>
        <p:nvSpPr>
          <p:cNvPr id="6" name="Segnaposto contenuto 5">
            <a:extLst>
              <a:ext uri="{FF2B5EF4-FFF2-40B4-BE49-F238E27FC236}">
                <a16:creationId xmlns:a16="http://schemas.microsoft.com/office/drawing/2014/main" id="{8939B62B-90B9-6AB4-95AC-73FC5F8186B6}"/>
              </a:ext>
            </a:extLst>
          </p:cNvPr>
          <p:cNvSpPr>
            <a:spLocks noGrp="1"/>
          </p:cNvSpPr>
          <p:nvPr>
            <p:ph idx="1"/>
          </p:nvPr>
        </p:nvSpPr>
        <p:spPr>
          <a:xfrm>
            <a:off x="1323109" y="1825625"/>
            <a:ext cx="9834419" cy="4351338"/>
          </a:xfrm>
        </p:spPr>
        <p:txBody>
          <a:bodyPr vert="horz" lIns="91440" tIns="45720" rIns="91440" bIns="45720" rtlCol="0" anchor="t">
            <a:noAutofit/>
          </a:bodyPr>
          <a:lstStyle/>
          <a:p>
            <a:r>
              <a:rPr lang="it-IT" sz="2400" dirty="0">
                <a:solidFill>
                  <a:srgbClr val="111111"/>
                </a:solidFill>
                <a:ea typeface="+mn-lt"/>
                <a:cs typeface="+mn-lt"/>
                <a:hlinkClick r:id="rId2"/>
              </a:rPr>
              <a:t>https://blog.gitguardian.com/the-state-of-secrets-sprawl-2023/</a:t>
            </a:r>
            <a:endParaRPr lang="it-IT" sz="2400">
              <a:ea typeface="Calibri"/>
              <a:cs typeface="Calibri"/>
            </a:endParaRPr>
          </a:p>
          <a:p>
            <a:r>
              <a:rPr lang="it-IT" sz="2400" dirty="0">
                <a:solidFill>
                  <a:srgbClr val="111111"/>
                </a:solidFill>
                <a:ea typeface="Calibri"/>
                <a:cs typeface="Calibri"/>
              </a:rPr>
              <a:t>10 </a:t>
            </a:r>
            <a:r>
              <a:rPr lang="it-IT" sz="2400" err="1">
                <a:solidFill>
                  <a:srgbClr val="111111"/>
                </a:solidFill>
                <a:ea typeface="Calibri"/>
                <a:cs typeface="Calibri"/>
              </a:rPr>
              <a:t>million</a:t>
            </a:r>
            <a:r>
              <a:rPr lang="it-IT" sz="2400" dirty="0">
                <a:solidFill>
                  <a:srgbClr val="111111"/>
                </a:solidFill>
                <a:ea typeface="Calibri"/>
                <a:cs typeface="Calibri"/>
              </a:rPr>
              <a:t> new secrets </a:t>
            </a:r>
            <a:r>
              <a:rPr lang="it-IT" sz="2400" err="1">
                <a:solidFill>
                  <a:srgbClr val="111111"/>
                </a:solidFill>
                <a:ea typeface="Calibri"/>
                <a:cs typeface="Calibri"/>
              </a:rPr>
              <a:t>occurrences</a:t>
            </a:r>
            <a:r>
              <a:rPr lang="it-IT" sz="2400" dirty="0">
                <a:solidFill>
                  <a:srgbClr val="111111"/>
                </a:solidFill>
                <a:ea typeface="Calibri"/>
                <a:cs typeface="Calibri"/>
              </a:rPr>
              <a:t> </a:t>
            </a:r>
            <a:r>
              <a:rPr lang="it-IT" sz="2400" err="1">
                <a:solidFill>
                  <a:srgbClr val="111111"/>
                </a:solidFill>
                <a:ea typeface="Calibri"/>
                <a:cs typeface="Calibri"/>
              </a:rPr>
              <a:t>were</a:t>
            </a:r>
            <a:r>
              <a:rPr lang="it-IT" sz="2400" dirty="0">
                <a:solidFill>
                  <a:srgbClr val="111111"/>
                </a:solidFill>
                <a:ea typeface="Calibri"/>
                <a:cs typeface="Calibri"/>
              </a:rPr>
              <a:t> </a:t>
            </a:r>
            <a:r>
              <a:rPr lang="it-IT" sz="2400" err="1">
                <a:solidFill>
                  <a:srgbClr val="111111"/>
                </a:solidFill>
                <a:ea typeface="Calibri"/>
                <a:cs typeface="Calibri"/>
              </a:rPr>
              <a:t>exposed</a:t>
            </a:r>
            <a:r>
              <a:rPr lang="it-IT" sz="2400" dirty="0">
                <a:solidFill>
                  <a:srgbClr val="111111"/>
                </a:solidFill>
                <a:ea typeface="Calibri"/>
                <a:cs typeface="Calibri"/>
              </a:rPr>
              <a:t> on GitHub in 2022. </a:t>
            </a:r>
            <a:r>
              <a:rPr lang="it-IT" sz="2400" err="1">
                <a:solidFill>
                  <a:srgbClr val="111111"/>
                </a:solidFill>
                <a:ea typeface="Calibri"/>
                <a:cs typeface="Calibri"/>
              </a:rPr>
              <a:t>That's</a:t>
            </a:r>
            <a:r>
              <a:rPr lang="it-IT" sz="2400" dirty="0">
                <a:solidFill>
                  <a:srgbClr val="111111"/>
                </a:solidFill>
                <a:ea typeface="Calibri"/>
                <a:cs typeface="Calibri"/>
              </a:rPr>
              <a:t> a 67% </a:t>
            </a:r>
            <a:r>
              <a:rPr lang="it-IT" sz="2400" err="1">
                <a:solidFill>
                  <a:srgbClr val="111111"/>
                </a:solidFill>
                <a:ea typeface="Calibri"/>
                <a:cs typeface="Calibri"/>
              </a:rPr>
              <a:t>increase</a:t>
            </a:r>
            <a:r>
              <a:rPr lang="it-IT" sz="2400" dirty="0">
                <a:solidFill>
                  <a:srgbClr val="111111"/>
                </a:solidFill>
                <a:ea typeface="Calibri"/>
                <a:cs typeface="Calibri"/>
              </a:rPr>
              <a:t> </a:t>
            </a:r>
            <a:r>
              <a:rPr lang="it-IT" sz="2400" err="1">
                <a:solidFill>
                  <a:srgbClr val="111111"/>
                </a:solidFill>
                <a:ea typeface="Calibri"/>
                <a:cs typeface="Calibri"/>
              </a:rPr>
              <a:t>compared</a:t>
            </a:r>
            <a:r>
              <a:rPr lang="it-IT" sz="2400" dirty="0">
                <a:solidFill>
                  <a:srgbClr val="111111"/>
                </a:solidFill>
                <a:ea typeface="Calibri"/>
                <a:cs typeface="Calibri"/>
              </a:rPr>
              <a:t> to 2021.</a:t>
            </a:r>
          </a:p>
          <a:p>
            <a:r>
              <a:rPr lang="it-IT" sz="2400" dirty="0">
                <a:solidFill>
                  <a:srgbClr val="111111"/>
                </a:solidFill>
                <a:ea typeface="Calibri"/>
                <a:cs typeface="Calibri"/>
              </a:rPr>
              <a:t> 1 GitHub code </a:t>
            </a:r>
            <a:r>
              <a:rPr lang="it-IT" sz="2400" err="1">
                <a:solidFill>
                  <a:srgbClr val="111111"/>
                </a:solidFill>
                <a:ea typeface="Calibri"/>
                <a:cs typeface="Calibri"/>
              </a:rPr>
              <a:t>author</a:t>
            </a:r>
            <a:r>
              <a:rPr lang="it-IT" sz="2400" dirty="0">
                <a:solidFill>
                  <a:srgbClr val="111111"/>
                </a:solidFill>
                <a:ea typeface="Calibri"/>
                <a:cs typeface="Calibri"/>
              </a:rPr>
              <a:t> out of 10 </a:t>
            </a:r>
            <a:r>
              <a:rPr lang="it-IT" sz="2400" err="1">
                <a:solidFill>
                  <a:srgbClr val="111111"/>
                </a:solidFill>
                <a:ea typeface="Calibri"/>
                <a:cs typeface="Calibri"/>
              </a:rPr>
              <a:t>exposed</a:t>
            </a:r>
            <a:r>
              <a:rPr lang="it-IT" sz="2400" dirty="0">
                <a:solidFill>
                  <a:srgbClr val="111111"/>
                </a:solidFill>
                <a:ea typeface="Calibri"/>
                <a:cs typeface="Calibri"/>
              </a:rPr>
              <a:t> a secret in 2022</a:t>
            </a:r>
          </a:p>
          <a:p>
            <a:r>
              <a:rPr lang="it-IT" sz="2400" dirty="0">
                <a:solidFill>
                  <a:srgbClr val="111111"/>
                </a:solidFill>
                <a:ea typeface="Calibri"/>
                <a:cs typeface="Calibri"/>
              </a:rPr>
              <a:t>secrets </a:t>
            </a:r>
            <a:r>
              <a:rPr lang="it-IT" sz="2400" err="1">
                <a:solidFill>
                  <a:srgbClr val="111111"/>
                </a:solidFill>
                <a:ea typeface="Calibri"/>
                <a:cs typeface="Calibri"/>
              </a:rPr>
              <a:t>were</a:t>
            </a:r>
            <a:r>
              <a:rPr lang="it-IT" sz="2400" dirty="0">
                <a:solidFill>
                  <a:srgbClr val="111111"/>
                </a:solidFill>
                <a:ea typeface="Calibri"/>
                <a:cs typeface="Calibri"/>
              </a:rPr>
              <a:t> </a:t>
            </a:r>
            <a:r>
              <a:rPr lang="it-IT" sz="2400" err="1">
                <a:solidFill>
                  <a:srgbClr val="111111"/>
                </a:solidFill>
                <a:ea typeface="Calibri"/>
                <a:cs typeface="Calibri"/>
              </a:rPr>
              <a:t>found</a:t>
            </a:r>
            <a:r>
              <a:rPr lang="it-IT" sz="2400" dirty="0">
                <a:solidFill>
                  <a:srgbClr val="111111"/>
                </a:solidFill>
                <a:ea typeface="Calibri"/>
                <a:cs typeface="Calibri"/>
              </a:rPr>
              <a:t> in one way or </a:t>
            </a:r>
            <a:r>
              <a:rPr lang="it-IT" sz="2400" err="1">
                <a:solidFill>
                  <a:srgbClr val="111111"/>
                </a:solidFill>
                <a:ea typeface="Calibri"/>
                <a:cs typeface="Calibri"/>
              </a:rPr>
              <a:t>another</a:t>
            </a:r>
            <a:r>
              <a:rPr lang="it-IT" sz="2400" dirty="0">
                <a:solidFill>
                  <a:srgbClr val="111111"/>
                </a:solidFill>
                <a:ea typeface="Calibri"/>
                <a:cs typeface="Calibri"/>
              </a:rPr>
              <a:t> in </a:t>
            </a:r>
            <a:r>
              <a:rPr lang="it-IT" sz="2400" err="1">
                <a:solidFill>
                  <a:srgbClr val="111111"/>
                </a:solidFill>
                <a:ea typeface="Calibri"/>
                <a:cs typeface="Calibri"/>
              </a:rPr>
              <a:t>most</a:t>
            </a:r>
            <a:r>
              <a:rPr lang="it-IT" sz="2400" dirty="0">
                <a:solidFill>
                  <a:srgbClr val="111111"/>
                </a:solidFill>
                <a:ea typeface="Calibri"/>
                <a:cs typeface="Calibri"/>
              </a:rPr>
              <a:t> of the security </a:t>
            </a:r>
            <a:r>
              <a:rPr lang="it-IT" sz="2400" err="1">
                <a:solidFill>
                  <a:srgbClr val="111111"/>
                </a:solidFill>
                <a:ea typeface="Calibri"/>
                <a:cs typeface="Calibri"/>
              </a:rPr>
              <a:t>incidents</a:t>
            </a:r>
            <a:r>
              <a:rPr lang="it-IT" sz="2400" dirty="0">
                <a:solidFill>
                  <a:srgbClr val="111111"/>
                </a:solidFill>
                <a:ea typeface="Calibri"/>
                <a:cs typeface="Calibri"/>
              </a:rPr>
              <a:t> </a:t>
            </a:r>
            <a:r>
              <a:rPr lang="it-IT" sz="2400" err="1">
                <a:solidFill>
                  <a:srgbClr val="111111"/>
                </a:solidFill>
                <a:ea typeface="Calibri"/>
                <a:cs typeface="Calibri"/>
              </a:rPr>
              <a:t>that</a:t>
            </a:r>
            <a:r>
              <a:rPr lang="it-IT" sz="2400" dirty="0">
                <a:solidFill>
                  <a:srgbClr val="111111"/>
                </a:solidFill>
                <a:ea typeface="Calibri"/>
                <a:cs typeface="Calibri"/>
              </a:rPr>
              <a:t> </a:t>
            </a:r>
            <a:r>
              <a:rPr lang="it-IT" sz="2400" err="1">
                <a:solidFill>
                  <a:srgbClr val="111111"/>
                </a:solidFill>
                <a:ea typeface="Calibri"/>
                <a:cs typeface="Calibri"/>
              </a:rPr>
              <a:t>happened</a:t>
            </a:r>
            <a:r>
              <a:rPr lang="it-IT" sz="2400" dirty="0">
                <a:solidFill>
                  <a:srgbClr val="111111"/>
                </a:solidFill>
                <a:ea typeface="Calibri"/>
                <a:cs typeface="Calibri"/>
              </a:rPr>
              <a:t> in 2022</a:t>
            </a:r>
          </a:p>
          <a:p>
            <a:r>
              <a:rPr lang="it-IT" sz="2400" dirty="0" err="1">
                <a:solidFill>
                  <a:srgbClr val="111111"/>
                </a:solidFill>
                <a:ea typeface="Calibri"/>
                <a:cs typeface="Calibri"/>
              </a:rPr>
              <a:t>infrastructure</a:t>
            </a:r>
            <a:r>
              <a:rPr lang="it-IT" sz="2400" dirty="0">
                <a:solidFill>
                  <a:srgbClr val="111111"/>
                </a:solidFill>
                <a:ea typeface="Calibri"/>
                <a:cs typeface="Calibri"/>
              </a:rPr>
              <a:t> </a:t>
            </a:r>
            <a:r>
              <a:rPr lang="it-IT" sz="2400" dirty="0" err="1">
                <a:solidFill>
                  <a:srgbClr val="111111"/>
                </a:solidFill>
                <a:ea typeface="Calibri"/>
                <a:cs typeface="Calibri"/>
              </a:rPr>
              <a:t>as</a:t>
            </a:r>
            <a:r>
              <a:rPr lang="it-IT" sz="2400" dirty="0">
                <a:solidFill>
                  <a:srgbClr val="111111"/>
                </a:solidFill>
                <a:ea typeface="Calibri"/>
                <a:cs typeface="Calibri"/>
              </a:rPr>
              <a:t> code </a:t>
            </a:r>
            <a:r>
              <a:rPr lang="it-IT" sz="2400" dirty="0" err="1">
                <a:solidFill>
                  <a:srgbClr val="111111"/>
                </a:solidFill>
                <a:ea typeface="Calibri"/>
                <a:cs typeface="Calibri"/>
              </a:rPr>
              <a:t>is</a:t>
            </a:r>
            <a:r>
              <a:rPr lang="it-IT" sz="2400" dirty="0">
                <a:solidFill>
                  <a:srgbClr val="111111"/>
                </a:solidFill>
                <a:ea typeface="Calibri"/>
                <a:cs typeface="Calibri"/>
              </a:rPr>
              <a:t> one of the </a:t>
            </a:r>
            <a:r>
              <a:rPr lang="it-IT" sz="2400" dirty="0" err="1">
                <a:solidFill>
                  <a:srgbClr val="111111"/>
                </a:solidFill>
                <a:ea typeface="Calibri"/>
                <a:cs typeface="Calibri"/>
              </a:rPr>
              <a:t>focuses</a:t>
            </a:r>
            <a:r>
              <a:rPr lang="it-IT" sz="2400" dirty="0">
                <a:solidFill>
                  <a:srgbClr val="111111"/>
                </a:solidFill>
                <a:ea typeface="Calibri"/>
                <a:cs typeface="Calibri"/>
              </a:rPr>
              <a:t> of </a:t>
            </a:r>
            <a:r>
              <a:rPr lang="it-IT" sz="2400" dirty="0" err="1">
                <a:solidFill>
                  <a:srgbClr val="111111"/>
                </a:solidFill>
                <a:ea typeface="Calibri"/>
                <a:cs typeface="Calibri"/>
              </a:rPr>
              <a:t>this</a:t>
            </a:r>
            <a:r>
              <a:rPr lang="it-IT" sz="2400" dirty="0">
                <a:solidFill>
                  <a:srgbClr val="111111"/>
                </a:solidFill>
                <a:ea typeface="Calibri"/>
                <a:cs typeface="Calibri"/>
              </a:rPr>
              <a:t> </a:t>
            </a:r>
            <a:r>
              <a:rPr lang="it-IT" sz="2400" dirty="0" err="1">
                <a:solidFill>
                  <a:srgbClr val="111111"/>
                </a:solidFill>
                <a:ea typeface="Calibri"/>
                <a:cs typeface="Calibri"/>
              </a:rPr>
              <a:t>edition</a:t>
            </a:r>
            <a:r>
              <a:rPr lang="it-IT" sz="2400" dirty="0">
                <a:solidFill>
                  <a:srgbClr val="111111"/>
                </a:solidFill>
                <a:ea typeface="Calibri"/>
                <a:cs typeface="Calibri"/>
              </a:rPr>
              <a:t> … </a:t>
            </a:r>
            <a:r>
              <a:rPr lang="it-IT" sz="2400" dirty="0" err="1">
                <a:solidFill>
                  <a:srgbClr val="111111"/>
                </a:solidFill>
                <a:ea typeface="Calibri"/>
                <a:cs typeface="Calibri"/>
              </a:rPr>
              <a:t>increased</a:t>
            </a:r>
            <a:r>
              <a:rPr lang="it-IT" sz="2400" dirty="0">
                <a:solidFill>
                  <a:srgbClr val="111111"/>
                </a:solidFill>
                <a:ea typeface="Calibri"/>
                <a:cs typeface="Calibri"/>
              </a:rPr>
              <a:t> by 28% in 2022</a:t>
            </a:r>
          </a:p>
          <a:p>
            <a:r>
              <a:rPr lang="it-IT" sz="2400" dirty="0">
                <a:solidFill>
                  <a:srgbClr val="111111"/>
                </a:solidFill>
                <a:ea typeface="Calibri"/>
                <a:cs typeface="Calibri"/>
              </a:rPr>
              <a:t> </a:t>
            </a:r>
            <a:r>
              <a:rPr lang="it-IT" sz="2400" dirty="0" err="1">
                <a:solidFill>
                  <a:srgbClr val="111111"/>
                </a:solidFill>
                <a:ea typeface="Calibri"/>
                <a:cs typeface="Calibri"/>
              </a:rPr>
              <a:t>GitGuardian</a:t>
            </a:r>
            <a:r>
              <a:rPr lang="it-IT" sz="2400" dirty="0">
                <a:solidFill>
                  <a:srgbClr val="111111"/>
                </a:solidFill>
                <a:ea typeface="Calibri"/>
                <a:cs typeface="Calibri"/>
              </a:rPr>
              <a:t> </a:t>
            </a:r>
            <a:r>
              <a:rPr lang="it-IT" sz="2400" dirty="0" err="1">
                <a:solidFill>
                  <a:srgbClr val="111111"/>
                </a:solidFill>
                <a:ea typeface="Calibri"/>
                <a:cs typeface="Calibri"/>
              </a:rPr>
              <a:t>estimates</a:t>
            </a:r>
            <a:r>
              <a:rPr lang="it-IT" sz="2400" dirty="0">
                <a:solidFill>
                  <a:srgbClr val="111111"/>
                </a:solidFill>
                <a:ea typeface="Calibri"/>
                <a:cs typeface="Calibri"/>
              </a:rPr>
              <a:t> </a:t>
            </a:r>
            <a:r>
              <a:rPr lang="it-IT" sz="2400" dirty="0" err="1">
                <a:solidFill>
                  <a:srgbClr val="111111"/>
                </a:solidFill>
                <a:ea typeface="Calibri"/>
                <a:cs typeface="Calibri"/>
              </a:rPr>
              <a:t>that</a:t>
            </a:r>
            <a:r>
              <a:rPr lang="it-IT" sz="2400" dirty="0">
                <a:solidFill>
                  <a:srgbClr val="111111"/>
                </a:solidFill>
                <a:ea typeface="Calibri"/>
                <a:cs typeface="Calibri"/>
              </a:rPr>
              <a:t> 21.52% of </a:t>
            </a:r>
            <a:r>
              <a:rPr lang="it-IT" sz="2400" dirty="0" err="1">
                <a:solidFill>
                  <a:srgbClr val="111111"/>
                </a:solidFill>
                <a:ea typeface="Calibri"/>
                <a:cs typeface="Calibri"/>
              </a:rPr>
              <a:t>all</a:t>
            </a:r>
            <a:r>
              <a:rPr lang="it-IT" sz="2400" dirty="0">
                <a:solidFill>
                  <a:srgbClr val="111111"/>
                </a:solidFill>
                <a:ea typeface="Calibri"/>
                <a:cs typeface="Calibri"/>
              </a:rPr>
              <a:t> </a:t>
            </a:r>
            <a:r>
              <a:rPr lang="it-IT" sz="2400" dirty="0" err="1">
                <a:solidFill>
                  <a:srgbClr val="111111"/>
                </a:solidFill>
                <a:ea typeface="Calibri"/>
                <a:cs typeface="Calibri"/>
              </a:rPr>
              <a:t>Terraform</a:t>
            </a:r>
            <a:r>
              <a:rPr lang="it-IT" sz="2400" dirty="0">
                <a:solidFill>
                  <a:srgbClr val="111111"/>
                </a:solidFill>
                <a:ea typeface="Calibri"/>
                <a:cs typeface="Calibri"/>
              </a:rPr>
              <a:t> repositories </a:t>
            </a:r>
            <a:r>
              <a:rPr lang="it-IT" sz="2400" dirty="0" err="1">
                <a:solidFill>
                  <a:srgbClr val="111111"/>
                </a:solidFill>
                <a:ea typeface="Calibri"/>
                <a:cs typeface="Calibri"/>
              </a:rPr>
              <a:t>have</a:t>
            </a:r>
            <a:r>
              <a:rPr lang="it-IT" sz="2400" dirty="0">
                <a:solidFill>
                  <a:srgbClr val="111111"/>
                </a:solidFill>
                <a:ea typeface="Calibri"/>
                <a:cs typeface="Calibri"/>
              </a:rPr>
              <a:t> one or more security policy </a:t>
            </a:r>
            <a:r>
              <a:rPr lang="it-IT" sz="2400" dirty="0" err="1">
                <a:solidFill>
                  <a:srgbClr val="111111"/>
                </a:solidFill>
                <a:ea typeface="Calibri"/>
                <a:cs typeface="Calibri"/>
              </a:rPr>
              <a:t>vulnerabilities</a:t>
            </a:r>
          </a:p>
          <a:p>
            <a:endParaRPr lang="it-IT" sz="2400" dirty="0">
              <a:ea typeface="Calibri"/>
              <a:cs typeface="Calibri"/>
            </a:endParaRPr>
          </a:p>
        </p:txBody>
      </p:sp>
    </p:spTree>
    <p:extLst>
      <p:ext uri="{BB962C8B-B14F-4D97-AF65-F5344CB8AC3E}">
        <p14:creationId xmlns:p14="http://schemas.microsoft.com/office/powerpoint/2010/main" val="28992402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146DCA-43C3-460B-84F8-A2C30B51AD88}"/>
              </a:ext>
            </a:extLst>
          </p:cNvPr>
          <p:cNvSpPr>
            <a:spLocks noGrp="1"/>
          </p:cNvSpPr>
          <p:nvPr>
            <p:ph type="title"/>
          </p:nvPr>
        </p:nvSpPr>
        <p:spPr/>
        <p:txBody>
          <a:bodyPr/>
          <a:lstStyle/>
          <a:p>
            <a:r>
              <a:rPr lang="en-US" dirty="0">
                <a:ea typeface="Calibri Light"/>
                <a:cs typeface="Calibri Light"/>
              </a:rPr>
              <a:t>Stage of leak</a:t>
            </a:r>
          </a:p>
        </p:txBody>
      </p:sp>
      <p:graphicFrame>
        <p:nvGraphicFramePr>
          <p:cNvPr id="5" name="Diagram 1">
            <a:extLst>
              <a:ext uri="{FF2B5EF4-FFF2-40B4-BE49-F238E27FC236}">
                <a16:creationId xmlns:a16="http://schemas.microsoft.com/office/drawing/2014/main" id="{33038D75-3FA4-886F-57D6-22B947A7C527}"/>
              </a:ext>
            </a:extLst>
          </p:cNvPr>
          <p:cNvGraphicFramePr/>
          <p:nvPr>
            <p:extLst>
              <p:ext uri="{D42A27DB-BD31-4B8C-83A1-F6EECF244321}">
                <p14:modId xmlns:p14="http://schemas.microsoft.com/office/powerpoint/2010/main" val="2218818602"/>
              </p:ext>
            </p:extLst>
          </p:nvPr>
        </p:nvGraphicFramePr>
        <p:xfrm>
          <a:off x="267115" y="1357969"/>
          <a:ext cx="11301274" cy="397218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1152750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4687A72F-65C8-421B-ADCB-88DDF6A715AA}" vid="{679EDAA2-45BA-44F1-92D8-5384799E55EF}"/>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TaxCatchAll xmlns="fc3c3066-8ae1-418d-91f4-7d5220d2ceef" xsi:nil="true"/>
    <lcf76f155ced4ddcb4097134ff3c332f xmlns="b409f4bc-7e17-4946-b846-71960f4c061f">
      <Terms xmlns="http://schemas.microsoft.com/office/infopath/2007/PartnerControls"/>
    </lcf76f155ced4ddcb4097134ff3c332f>
    <_Flow_SignoffStatus xmlns="b409f4bc-7e17-4946-b846-71960f4c061f" xsi:nil="true"/>
    <Description0 xmlns="b409f4bc-7e17-4946-b846-71960f4c061f"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4C2851792AFE6443A43948FEEE62D703" ma:contentTypeVersion="19" ma:contentTypeDescription="Create a new document." ma:contentTypeScope="" ma:versionID="f74f752f55627034384cb6a66e38884e">
  <xsd:schema xmlns:xsd="http://www.w3.org/2001/XMLSchema" xmlns:xs="http://www.w3.org/2001/XMLSchema" xmlns:p="http://schemas.microsoft.com/office/2006/metadata/properties" xmlns:ns2="b409f4bc-7e17-4946-b846-71960f4c061f" xmlns:ns3="fc3c3066-8ae1-418d-91f4-7d5220d2ceef" targetNamespace="http://schemas.microsoft.com/office/2006/metadata/properties" ma:root="true" ma:fieldsID="6d3b632364ad88291d0d9e1e94eaf319" ns2:_="" ns3:_="">
    <xsd:import namespace="b409f4bc-7e17-4946-b846-71960f4c061f"/>
    <xsd:import namespace="fc3c3066-8ae1-418d-91f4-7d5220d2ceef"/>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KeyPoints" minOccurs="0"/>
                <xsd:element ref="ns2:MediaServiceKeyPoints"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2:MediaLengthInSeconds" minOccurs="0"/>
                <xsd:element ref="ns2:MediaServiceLocation" minOccurs="0"/>
                <xsd:element ref="ns2:Description0" minOccurs="0"/>
                <xsd:element ref="ns2:lcf76f155ced4ddcb4097134ff3c332f" minOccurs="0"/>
                <xsd:element ref="ns3:TaxCatchAll" minOccurs="0"/>
                <xsd:element ref="ns2:_Flow_SignoffStatu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409f4bc-7e17-4946-b846-71960f4c061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AutoTags" ma:index="14" nillable="true" ma:displayName="Tags" ma:internalName="MediaServiceAutoTag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hidden="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Location" ma:index="20" nillable="true" ma:displayName="Location" ma:internalName="MediaServiceLocation" ma:readOnly="true">
      <xsd:simpleType>
        <xsd:restriction base="dms:Text"/>
      </xsd:simpleType>
    </xsd:element>
    <xsd:element name="Description0" ma:index="21" nillable="true" ma:displayName="Description" ma:internalName="Description0">
      <xsd:simpleType>
        <xsd:restriction base="dms:Text">
          <xsd:maxLength value="255"/>
        </xsd:restriction>
      </xsd:simpleType>
    </xsd:element>
    <xsd:element name="lcf76f155ced4ddcb4097134ff3c332f" ma:index="23" nillable="true" ma:taxonomy="true" ma:internalName="lcf76f155ced4ddcb4097134ff3c332f" ma:taxonomyFieldName="MediaServiceImageTags" ma:displayName="Image Tags" ma:readOnly="false" ma:fieldId="{5cf76f15-5ced-4ddc-b409-7134ff3c332f}" ma:taxonomyMulti="true" ma:sspId="2e92deb1-7508-42ff-b8b1-d0f0d31092c0" ma:termSetId="09814cd3-568e-fe90-9814-8d621ff8fb84" ma:anchorId="fba54fb3-c3e1-fe81-a776-ca4b69148c4d" ma:open="true" ma:isKeyword="false">
      <xsd:complexType>
        <xsd:sequence>
          <xsd:element ref="pc:Terms" minOccurs="0" maxOccurs="1"/>
        </xsd:sequence>
      </xsd:complexType>
    </xsd:element>
    <xsd:element name="_Flow_SignoffStatus" ma:index="25" nillable="true" ma:displayName="Stato consenso" ma:internalName="Stato_x0020_consenso">
      <xsd:simpleType>
        <xsd:restriction base="dms:Text"/>
      </xsd:simpleType>
    </xsd:element>
    <xsd:element name="MediaServiceObjectDetectorVersions" ma:index="26"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c3c3066-8ae1-418d-91f4-7d5220d2ceef"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TaxCatchAll" ma:index="24" nillable="true" ma:displayName="Taxonomy Catch All Column" ma:hidden="true" ma:list="{bcb5c9d2-558a-4b31-bdda-767e6b445747}" ma:internalName="TaxCatchAll" ma:showField="CatchAllData" ma:web="fc3c3066-8ae1-418d-91f4-7d5220d2cee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2D3FCB1-100E-48B1-8A81-7AA7001D79CF}">
  <ds:schemaRefs>
    <ds:schemaRef ds:uri="http://schemas.microsoft.com/sharepoint/v3/contenttype/forms"/>
  </ds:schemaRefs>
</ds:datastoreItem>
</file>

<file path=customXml/itemProps2.xml><?xml version="1.0" encoding="utf-8"?>
<ds:datastoreItem xmlns:ds="http://schemas.openxmlformats.org/officeDocument/2006/customXml" ds:itemID="{4386F965-8875-48CE-89C9-756402B25845}">
  <ds:schemaRefs>
    <ds:schemaRef ds:uri="http://schemas.microsoft.com/office/2006/metadata/properties"/>
    <ds:schemaRef ds:uri="http://schemas.microsoft.com/office/infopath/2007/PartnerControls"/>
    <ds:schemaRef ds:uri="421a4595-c0e5-4437-b525-b140d6ba4fc1"/>
    <ds:schemaRef ds:uri="066236b4-6a2a-482b-9b6f-bdf9206295c2"/>
    <ds:schemaRef ds:uri="fc3c3066-8ae1-418d-91f4-7d5220d2ceef"/>
    <ds:schemaRef ds:uri="b409f4bc-7e17-4946-b846-71960f4c061f"/>
  </ds:schemaRefs>
</ds:datastoreItem>
</file>

<file path=customXml/itemProps3.xml><?xml version="1.0" encoding="utf-8"?>
<ds:datastoreItem xmlns:ds="http://schemas.openxmlformats.org/officeDocument/2006/customXml" ds:itemID="{63D548D4-E084-4178-B7A0-51BCDF3DF6F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409f4bc-7e17-4946-b846-71960f4c061f"/>
    <ds:schemaRef ds:uri="fc3c3066-8ae1-418d-91f4-7d5220d2cee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DOH23</Template>
  <TotalTime>145</TotalTime>
  <Words>1051</Words>
  <Application>Microsoft Office PowerPoint</Application>
  <PresentationFormat>Widescreen</PresentationFormat>
  <Paragraphs>131</Paragraphs>
  <Slides>36</Slides>
  <Notes>1</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36</vt:i4>
      </vt:variant>
    </vt:vector>
  </HeadingPairs>
  <TitlesOfParts>
    <vt:vector size="45" baseType="lpstr">
      <vt:lpstr>Arial</vt:lpstr>
      <vt:lpstr>Calibri</vt:lpstr>
      <vt:lpstr>Calibri Light</vt:lpstr>
      <vt:lpstr>Helvetica Neue</vt:lpstr>
      <vt:lpstr>Montserrat</vt:lpstr>
      <vt:lpstr>Montserrat SemiBold</vt:lpstr>
      <vt:lpstr>Segoe UI</vt:lpstr>
      <vt:lpstr>Office Theme</vt:lpstr>
      <vt:lpstr>Tema di Office</vt:lpstr>
      <vt:lpstr>PowerPoint Presentation</vt:lpstr>
      <vt:lpstr>PowerPoint Presentation</vt:lpstr>
      <vt:lpstr>The problem</vt:lpstr>
      <vt:lpstr>The problem</vt:lpstr>
      <vt:lpstr>DEMO</vt:lpstr>
      <vt:lpstr>Some numbers</vt:lpstr>
      <vt:lpstr>Some numbers by Bing Chat</vt:lpstr>
      <vt:lpstr>The problem is WELL known</vt:lpstr>
      <vt:lpstr>Stage of leak</vt:lpstr>
      <vt:lpstr>Locally modified</vt:lpstr>
      <vt:lpstr>Source of problem</vt:lpstr>
      <vt:lpstr>Source of problem</vt:lpstr>
      <vt:lpstr>Use cryptography to your advantage</vt:lpstr>
      <vt:lpstr>Locally committed</vt:lpstr>
      <vt:lpstr>Locally committed problem</vt:lpstr>
      <vt:lpstr>Local hook to prevent the problem</vt:lpstr>
      <vt:lpstr>Tools to identify secrets</vt:lpstr>
      <vt:lpstr>Probably your secret will be exposed</vt:lpstr>
      <vt:lpstr>PowerPoint Presentation</vt:lpstr>
      <vt:lpstr>Secret pushed == secret leaked</vt:lpstr>
      <vt:lpstr>Do not assume that you can act fast</vt:lpstr>
      <vt:lpstr>Best practices</vt:lpstr>
      <vt:lpstr>Limit scope whenever possible for bearer tokens</vt:lpstr>
      <vt:lpstr>Pretty please</vt:lpstr>
      <vt:lpstr>GitHub to the rescue</vt:lpstr>
      <vt:lpstr>GitHub to the rescue</vt:lpstr>
      <vt:lpstr>GitHub collaborate with others</vt:lpstr>
      <vt:lpstr>Secret scanning partner program</vt:lpstr>
      <vt:lpstr>GitHub collaborate with others</vt:lpstr>
      <vt:lpstr>Completely prevent pushes</vt:lpstr>
      <vt:lpstr>Completely prevent pushes</vt:lpstr>
      <vt:lpstr>Completely prevent pushes</vt:lpstr>
      <vt:lpstr>Remember: security is a mindset</vt:lpstr>
      <vt:lpstr>Remember: security is a journey</vt:lpstr>
      <vt:lpstr>Who am I</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Ilaria Ottonello</dc:creator>
  <cp:lastModifiedBy>Alessandro Alpi</cp:lastModifiedBy>
  <cp:revision>208</cp:revision>
  <dcterms:created xsi:type="dcterms:W3CDTF">2023-10-10T15:44:48Z</dcterms:created>
  <dcterms:modified xsi:type="dcterms:W3CDTF">2023-10-24T12:30:47Z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0x0101004C2851792AFE6443A43948FEEE62D703</vt:lpwstr>
  </property>
  <property fmtid="{D5CDD505-2E9C-101B-9397-08002B2CF9AE}" pid="3" name="MediaServiceImageTags">
    <vt:lpwstr/>
  </property>
</Properties>
</file>